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2.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3.xml" ContentType="application/vnd.openxmlformats-officedocument.them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theme/theme4.xml" ContentType="application/vnd.openxmlformats-officedocument.them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theme/theme5.xml" ContentType="application/vnd.openxmlformats-officedocument.theme+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theme/theme6.xml" ContentType="application/vnd.openxmlformats-officedocument.theme+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theme/theme7.xml" ContentType="application/vnd.openxmlformats-officedocument.theme+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theme/theme8.xml" ContentType="application/vnd.openxmlformats-officedocument.theme+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theme/theme9.xml" ContentType="application/vnd.openxmlformats-officedocument.theme+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theme/theme10.xml" ContentType="application/vnd.openxmlformats-officedocument.theme+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theme/theme11.xml" ContentType="application/vnd.openxmlformats-officedocument.theme+xml"/>
  <Override PartName="/ppt/tags/tag223.xml" ContentType="application/vnd.openxmlformats-officedocument.presentationml.tags+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theme/theme12.xml" ContentType="application/vnd.openxmlformats-officedocument.theme+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theme/theme13.xml" ContentType="application/vnd.openxmlformats-officedocument.theme+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theme/theme14.xml" ContentType="application/vnd.openxmlformats-officedocument.theme+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theme/theme15.xml" ContentType="application/vnd.openxmlformats-officedocument.theme+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theme/theme16.xml" ContentType="application/vnd.openxmlformats-officedocument.theme+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theme/theme17.xml" ContentType="application/vnd.openxmlformats-officedocument.theme+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5" r:id="rId4"/>
    <p:sldMasterId id="2147484769" r:id="rId5"/>
    <p:sldMasterId id="2147484825" r:id="rId6"/>
    <p:sldMasterId id="2147484880" r:id="rId7"/>
    <p:sldMasterId id="2147484932" r:id="rId8"/>
    <p:sldMasterId id="2147484971" r:id="rId9"/>
    <p:sldMasterId id="2147485027" r:id="rId10"/>
    <p:sldMasterId id="2147485067" r:id="rId11"/>
    <p:sldMasterId id="2147485106" r:id="rId12"/>
    <p:sldMasterId id="2147485145" r:id="rId13"/>
    <p:sldMasterId id="2147485177" r:id="rId14"/>
    <p:sldMasterId id="2147485190" r:id="rId15"/>
    <p:sldMasterId id="2147485223" r:id="rId16"/>
    <p:sldMasterId id="2147485257" r:id="rId17"/>
    <p:sldMasterId id="2147485292" r:id="rId18"/>
    <p:sldMasterId id="2147485301" r:id="rId19"/>
    <p:sldMasterId id="2147485311" r:id="rId20"/>
    <p:sldMasterId id="2147485347" r:id="rId21"/>
  </p:sldMasterIdLst>
  <p:notesMasterIdLst>
    <p:notesMasterId r:id="rId61"/>
  </p:notesMasterIdLst>
  <p:handoutMasterIdLst>
    <p:handoutMasterId r:id="rId62"/>
  </p:handoutMasterIdLst>
  <p:sldIdLst>
    <p:sldId id="2123" r:id="rId22"/>
    <p:sldId id="2251" r:id="rId23"/>
    <p:sldId id="2247" r:id="rId24"/>
    <p:sldId id="2252" r:id="rId25"/>
    <p:sldId id="2226" r:id="rId26"/>
    <p:sldId id="2266" r:id="rId27"/>
    <p:sldId id="2209" r:id="rId28"/>
    <p:sldId id="2187" r:id="rId29"/>
    <p:sldId id="2211" r:id="rId30"/>
    <p:sldId id="2227" r:id="rId31"/>
    <p:sldId id="2198" r:id="rId32"/>
    <p:sldId id="2241" r:id="rId33"/>
    <p:sldId id="2199" r:id="rId34"/>
    <p:sldId id="2249" r:id="rId35"/>
    <p:sldId id="2221" r:id="rId36"/>
    <p:sldId id="2200" r:id="rId37"/>
    <p:sldId id="2258" r:id="rId38"/>
    <p:sldId id="2259" r:id="rId39"/>
    <p:sldId id="2222" r:id="rId40"/>
    <p:sldId id="2287" r:id="rId41"/>
    <p:sldId id="2267" r:id="rId42"/>
    <p:sldId id="2255" r:id="rId43"/>
    <p:sldId id="2256" r:id="rId44"/>
    <p:sldId id="2254" r:id="rId45"/>
    <p:sldId id="2242" r:id="rId46"/>
    <p:sldId id="2201" r:id="rId47"/>
    <p:sldId id="2202" r:id="rId48"/>
    <p:sldId id="2273" r:id="rId49"/>
    <p:sldId id="2274" r:id="rId50"/>
    <p:sldId id="2275" r:id="rId51"/>
    <p:sldId id="2278" r:id="rId52"/>
    <p:sldId id="2277" r:id="rId53"/>
    <p:sldId id="2281" r:id="rId54"/>
    <p:sldId id="2203" r:id="rId55"/>
    <p:sldId id="2204" r:id="rId56"/>
    <p:sldId id="2205" r:id="rId57"/>
    <p:sldId id="2237" r:id="rId58"/>
    <p:sldId id="2231" r:id="rId59"/>
    <p:sldId id="2182" r:id="rId60"/>
  </p:sldIdLst>
  <p:sldSz cx="9144000" cy="6858000" type="letter"/>
  <p:notesSz cx="6858000" cy="9296400"/>
  <p:custDataLst>
    <p:tags r:id="rId63"/>
  </p:custDataLst>
  <p:defaultTextStyle>
    <a:defPPr>
      <a:defRPr lang="en-US"/>
    </a:defPPr>
    <a:lvl1pPr algn="l" rtl="0" fontAlgn="base">
      <a:spcBef>
        <a:spcPct val="0"/>
      </a:spcBef>
      <a:spcAft>
        <a:spcPct val="0"/>
      </a:spcAft>
      <a:defRPr sz="1100" kern="1200">
        <a:solidFill>
          <a:schemeClr val="tx1"/>
        </a:solidFill>
        <a:latin typeface="Arial" charset="0"/>
        <a:ea typeface="+mn-ea"/>
        <a:cs typeface="Arial" charset="0"/>
      </a:defRPr>
    </a:lvl1pPr>
    <a:lvl2pPr marL="457200" algn="l" rtl="0" fontAlgn="base">
      <a:spcBef>
        <a:spcPct val="0"/>
      </a:spcBef>
      <a:spcAft>
        <a:spcPct val="0"/>
      </a:spcAft>
      <a:defRPr sz="1100" kern="1200">
        <a:solidFill>
          <a:schemeClr val="tx1"/>
        </a:solidFill>
        <a:latin typeface="Arial" charset="0"/>
        <a:ea typeface="+mn-ea"/>
        <a:cs typeface="Arial" charset="0"/>
      </a:defRPr>
    </a:lvl2pPr>
    <a:lvl3pPr marL="914400" algn="l" rtl="0" fontAlgn="base">
      <a:spcBef>
        <a:spcPct val="0"/>
      </a:spcBef>
      <a:spcAft>
        <a:spcPct val="0"/>
      </a:spcAft>
      <a:defRPr sz="1100" kern="1200">
        <a:solidFill>
          <a:schemeClr val="tx1"/>
        </a:solidFill>
        <a:latin typeface="Arial" charset="0"/>
        <a:ea typeface="+mn-ea"/>
        <a:cs typeface="Arial" charset="0"/>
      </a:defRPr>
    </a:lvl3pPr>
    <a:lvl4pPr marL="1371600" algn="l" rtl="0" fontAlgn="base">
      <a:spcBef>
        <a:spcPct val="0"/>
      </a:spcBef>
      <a:spcAft>
        <a:spcPct val="0"/>
      </a:spcAft>
      <a:defRPr sz="1100" kern="1200">
        <a:solidFill>
          <a:schemeClr val="tx1"/>
        </a:solidFill>
        <a:latin typeface="Arial" charset="0"/>
        <a:ea typeface="+mn-ea"/>
        <a:cs typeface="Arial" charset="0"/>
      </a:defRPr>
    </a:lvl4pPr>
    <a:lvl5pPr marL="1828800" algn="l" rtl="0" fontAlgn="base">
      <a:spcBef>
        <a:spcPct val="0"/>
      </a:spcBef>
      <a:spcAft>
        <a:spcPct val="0"/>
      </a:spcAft>
      <a:defRPr sz="1100" kern="1200">
        <a:solidFill>
          <a:schemeClr val="tx1"/>
        </a:solidFill>
        <a:latin typeface="Arial" charset="0"/>
        <a:ea typeface="+mn-ea"/>
        <a:cs typeface="Arial" charset="0"/>
      </a:defRPr>
    </a:lvl5pPr>
    <a:lvl6pPr marL="2286000" algn="l" defTabSz="914400" rtl="0" eaLnBrk="1" latinLnBrk="0" hangingPunct="1">
      <a:defRPr sz="1100" kern="1200">
        <a:solidFill>
          <a:schemeClr val="tx1"/>
        </a:solidFill>
        <a:latin typeface="Arial" charset="0"/>
        <a:ea typeface="+mn-ea"/>
        <a:cs typeface="Arial" charset="0"/>
      </a:defRPr>
    </a:lvl6pPr>
    <a:lvl7pPr marL="2743200" algn="l" defTabSz="914400" rtl="0" eaLnBrk="1" latinLnBrk="0" hangingPunct="1">
      <a:defRPr sz="1100" kern="1200">
        <a:solidFill>
          <a:schemeClr val="tx1"/>
        </a:solidFill>
        <a:latin typeface="Arial" charset="0"/>
        <a:ea typeface="+mn-ea"/>
        <a:cs typeface="Arial" charset="0"/>
      </a:defRPr>
    </a:lvl7pPr>
    <a:lvl8pPr marL="3200400" algn="l" defTabSz="914400" rtl="0" eaLnBrk="1" latinLnBrk="0" hangingPunct="1">
      <a:defRPr sz="1100" kern="1200">
        <a:solidFill>
          <a:schemeClr val="tx1"/>
        </a:solidFill>
        <a:latin typeface="Arial" charset="0"/>
        <a:ea typeface="+mn-ea"/>
        <a:cs typeface="Arial" charset="0"/>
      </a:defRPr>
    </a:lvl8pPr>
    <a:lvl9pPr marL="3657600" algn="l" defTabSz="914400" rtl="0" eaLnBrk="1" latinLnBrk="0" hangingPunct="1">
      <a:defRPr sz="11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440" userDrawn="1">
          <p15:clr>
            <a:srgbClr val="A4A3A4"/>
          </p15:clr>
        </p15:guide>
        <p15:guide id="2" orient="horz" pos="160">
          <p15:clr>
            <a:srgbClr val="A4A3A4"/>
          </p15:clr>
        </p15:guide>
        <p15:guide id="3" orient="horz" pos="728">
          <p15:clr>
            <a:srgbClr val="A4A3A4"/>
          </p15:clr>
        </p15:guide>
        <p15:guide id="4" orient="horz" pos="1320" userDrawn="1">
          <p15:clr>
            <a:srgbClr val="A4A3A4"/>
          </p15:clr>
        </p15:guide>
        <p15:guide id="5" orient="horz" pos="1560" userDrawn="1">
          <p15:clr>
            <a:srgbClr val="A4A3A4"/>
          </p15:clr>
        </p15:guide>
        <p15:guide id="6" orient="horz" pos="3984" userDrawn="1">
          <p15:clr>
            <a:srgbClr val="A4A3A4"/>
          </p15:clr>
        </p15:guide>
        <p15:guide id="7" pos="2880">
          <p15:clr>
            <a:srgbClr val="A4A3A4"/>
          </p15:clr>
        </p15:guide>
        <p15:guide id="8" pos="2984">
          <p15:clr>
            <a:srgbClr val="A4A3A4"/>
          </p15:clr>
        </p15:guide>
        <p15:guide id="9" pos="2776">
          <p15:clr>
            <a:srgbClr val="A4A3A4"/>
          </p15:clr>
        </p15:guide>
        <p15:guide id="10" pos="368">
          <p15:clr>
            <a:srgbClr val="A4A3A4"/>
          </p15:clr>
        </p15:guide>
        <p15:guide id="11" pos="256">
          <p15:clr>
            <a:srgbClr val="A4A3A4"/>
          </p15:clr>
        </p15:guide>
        <p15:guide id="12" pos="5392">
          <p15:clr>
            <a:srgbClr val="A4A3A4"/>
          </p15:clr>
        </p15:guide>
        <p15:guide id="13" pos="5504">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ildebrand, Josh" initials="JH" lastIdx="16" clrIdx="0"/>
  <p:cmAuthor id="1" name="Strandberg, Selena" initials="SS" lastIdx="3" clrIdx="1"/>
  <p:cmAuthor id="2" name="Altimore, Tony" initials="TA" lastIdx="112" clrIdx="2"/>
  <p:cmAuthor id="3" name="Berman, Sam" initials="SB" lastIdx="3" clrIdx="3"/>
  <p:cmAuthor id="4" name="Ennis, Henry William" initials="HE" lastIdx="20" clrIdx="4"/>
  <p:cmAuthor id="5" name="Ennis, Henry W., CTR, DSS" initials="EHWCD" lastIdx="1" clrIdx="5"/>
  <p:cmAuthor id="6" name="Ostroff, Andrew" initials="AO" lastIdx="12" clrIdx="6"/>
  <p:cmAuthor id="7" name="Hill, Kelly Lynn" initials="KH" lastIdx="4" clrIdx="7"/>
  <p:cmAuthor id="8" name="Wang, Nancy Z" initials="NW" lastIdx="2" clrIdx="8"/>
  <p:cmAuthor id="9" name="Hill, Kelly, CTR, DSS" initials="HKCD" lastIdx="1" clrIdx="9"/>
  <p:cmAuthor id="10" name="Cahill, Tom" initials="TC" lastIdx="1" clrIdx="10"/>
  <p:cmAuthor id="11" name="Thomson, Lisa" initials="LT" lastIdx="90" clrIdx="11"/>
  <p:cmAuthor id="12" name="Sherman, Tyler" initials="TS" lastIdx="15" clrIdx="12">
    <p:extLst/>
  </p:cmAuthor>
  <p:cmAuthor id="13" name="O'connor, Catherine (US - Arlington)" initials="OC(-A" lastIdx="43" clrIdx="13">
    <p:extLst/>
  </p:cmAuthor>
  <p:cmAuthor id="14" name="Kilgallin, Amy" initials="AK" lastIdx="52" clrIdx="14">
    <p:extLst/>
  </p:cmAuthor>
  <p:cmAuthor id="15" name="Sfreddo, Sydney Coren" initials="SS" lastIdx="64" clrIdx="15">
    <p:extLst/>
  </p:cmAuthor>
  <p:cmAuthor id="16" name="Cook, Vanessa" initials="VC" lastIdx="93" clrIdx="16">
    <p:extLst/>
  </p:cmAuthor>
  <p:cmAuthor id="17" name="Philip Wyman" initials="PW" lastIdx="2" clrIdx="1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00A1DE"/>
    <a:srgbClr val="AADDF1"/>
    <a:srgbClr val="F9F9F9"/>
    <a:srgbClr val="002776"/>
    <a:srgbClr val="FFFF75"/>
    <a:srgbClr val="69D8FF"/>
    <a:srgbClr val="000000"/>
    <a:srgbClr val="B7E5FF"/>
    <a:srgbClr val="E7F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56" autoAdjust="0"/>
    <p:restoredTop sz="63981" autoAdjust="0"/>
  </p:normalViewPr>
  <p:slideViewPr>
    <p:cSldViewPr snapToGrid="0">
      <p:cViewPr varScale="1">
        <p:scale>
          <a:sx n="132" d="100"/>
          <a:sy n="132" d="100"/>
        </p:scale>
        <p:origin x="1284" y="132"/>
      </p:cViewPr>
      <p:guideLst>
        <p:guide orient="horz" pos="1440"/>
        <p:guide orient="horz" pos="160"/>
        <p:guide orient="horz" pos="728"/>
        <p:guide orient="horz" pos="1320"/>
        <p:guide orient="horz" pos="1560"/>
        <p:guide orient="horz" pos="3984"/>
        <p:guide pos="2880"/>
        <p:guide pos="2984"/>
        <p:guide pos="2776"/>
        <p:guide pos="368"/>
        <p:guide pos="256"/>
        <p:guide pos="5392"/>
        <p:guide pos="5504"/>
      </p:guideLst>
    </p:cSldViewPr>
  </p:slideViewPr>
  <p:outlineViewPr>
    <p:cViewPr>
      <p:scale>
        <a:sx n="33" d="100"/>
        <a:sy n="33" d="100"/>
      </p:scale>
      <p:origin x="48" y="945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110" d="100"/>
          <a:sy n="110" d="100"/>
        </p:scale>
        <p:origin x="-3330" y="30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5.xml"/><Relationship Id="rId39" Type="http://schemas.openxmlformats.org/officeDocument/2006/relationships/slide" Target="slides/slide18.xml"/><Relationship Id="rId21" Type="http://schemas.openxmlformats.org/officeDocument/2006/relationships/slideMaster" Target="slideMasters/slideMaster18.xml"/><Relationship Id="rId34" Type="http://schemas.openxmlformats.org/officeDocument/2006/relationships/slide" Target="slides/slide13.xml"/><Relationship Id="rId42" Type="http://schemas.openxmlformats.org/officeDocument/2006/relationships/slide" Target="slides/slide21.xml"/><Relationship Id="rId47" Type="http://schemas.openxmlformats.org/officeDocument/2006/relationships/slide" Target="slides/slide26.xml"/><Relationship Id="rId50" Type="http://schemas.openxmlformats.org/officeDocument/2006/relationships/slide" Target="slides/slide29.xml"/><Relationship Id="rId55" Type="http://schemas.openxmlformats.org/officeDocument/2006/relationships/slide" Target="slides/slide34.xml"/><Relationship Id="rId63" Type="http://schemas.openxmlformats.org/officeDocument/2006/relationships/tags" Target="tags/tag1.xml"/><Relationship Id="rId68"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slide" Target="slides/slide24.xml"/><Relationship Id="rId53" Type="http://schemas.openxmlformats.org/officeDocument/2006/relationships/slide" Target="slides/slide32.xml"/><Relationship Id="rId58" Type="http://schemas.openxmlformats.org/officeDocument/2006/relationships/slide" Target="slides/slide37.xml"/><Relationship Id="rId66"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slide" Target="slides/slide36.xml"/><Relationship Id="rId61"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slide" Target="slides/slide31.xml"/><Relationship Id="rId60" Type="http://schemas.openxmlformats.org/officeDocument/2006/relationships/slide" Target="slides/slide39.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slide" Target="slides/slide27.xml"/><Relationship Id="rId56" Type="http://schemas.openxmlformats.org/officeDocument/2006/relationships/slide" Target="slides/slide35.xml"/><Relationship Id="rId64" Type="http://schemas.openxmlformats.org/officeDocument/2006/relationships/commentAuthors" Target="commentAuthors.xml"/><Relationship Id="rId8" Type="http://schemas.openxmlformats.org/officeDocument/2006/relationships/slideMaster" Target="slideMasters/slideMaster5.xml"/><Relationship Id="rId51" Type="http://schemas.openxmlformats.org/officeDocument/2006/relationships/slide" Target="slides/slide30.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59" Type="http://schemas.openxmlformats.org/officeDocument/2006/relationships/slide" Target="slides/slide38.xml"/><Relationship Id="rId67" Type="http://schemas.openxmlformats.org/officeDocument/2006/relationships/theme" Target="theme/theme1.xml"/><Relationship Id="rId20" Type="http://schemas.openxmlformats.org/officeDocument/2006/relationships/slideMaster" Target="slideMasters/slideMaster17.xml"/><Relationship Id="rId41" Type="http://schemas.openxmlformats.org/officeDocument/2006/relationships/slide" Target="slides/slide20.xml"/><Relationship Id="rId54" Type="http://schemas.openxmlformats.org/officeDocument/2006/relationships/slide" Target="slides/slide33.xml"/><Relationship Id="rId6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1D5144-9996-4FF5-81BD-5F8C95224F42}"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FB7AA42F-C05D-4DAF-988E-C62C4F0E0CE1}">
      <dgm:prSet phldrT="[Text]" custT="1"/>
      <dgm:spPr>
        <a:xfrm>
          <a:off x="361962" y="234565"/>
          <a:ext cx="8201524" cy="468925"/>
        </a:xfrm>
        <a:solidFill>
          <a:schemeClr val="accent1"/>
        </a:solidFill>
        <a:ln w="25400" cap="flat" cmpd="sng" algn="ctr">
          <a:solidFill>
            <a:srgbClr val="FFFFFF">
              <a:hueOff val="0"/>
              <a:satOff val="0"/>
              <a:lumOff val="0"/>
              <a:alphaOff val="0"/>
            </a:srgbClr>
          </a:solidFill>
          <a:prstDash val="solid"/>
        </a:ln>
        <a:effectLst/>
      </dgm:spPr>
      <dgm:t>
        <a:bodyPr/>
        <a:lstStyle/>
        <a:p>
          <a:pPr>
            <a:lnSpc>
              <a:spcPct val="80000"/>
            </a:lnSpc>
          </a:pPr>
          <a:r>
            <a:rPr lang="en-US" sz="1200" b="1" dirty="0" smtClean="0">
              <a:solidFill>
                <a:schemeClr val="bg1"/>
              </a:solidFill>
              <a:latin typeface="Times New Roman" panose="02020603050405020304" pitchFamily="18" charset="0"/>
              <a:cs typeface="Times New Roman" panose="02020603050405020304" pitchFamily="18" charset="0"/>
            </a:rPr>
            <a:t>National Industrial Security Program Operating Manual (NISPOM)</a:t>
          </a:r>
          <a:endParaRPr lang="en-US" sz="1200" dirty="0">
            <a:solidFill>
              <a:srgbClr val="FFFFFF"/>
            </a:solidFill>
            <a:latin typeface="Times New Roman" panose="02020603050405020304" pitchFamily="18" charset="0"/>
            <a:ea typeface="+mn-ea"/>
            <a:cs typeface="Times New Roman" panose="02020603050405020304" pitchFamily="18" charset="0"/>
          </a:endParaRPr>
        </a:p>
      </dgm:t>
    </dgm:pt>
    <dgm:pt modelId="{66A40A62-A2E6-43F5-B7EC-BDA9E009447D}" type="parTrans" cxnId="{7305E12D-BD26-445D-8CE4-88C53C47A03A}">
      <dgm:prSet/>
      <dgm:spPr/>
      <dgm:t>
        <a:bodyPr/>
        <a:lstStyle/>
        <a:p>
          <a:endParaRPr lang="en-US" sz="1000"/>
        </a:p>
      </dgm:t>
    </dgm:pt>
    <dgm:pt modelId="{898AB8E7-1297-4277-8F09-88E2D98FC7C1}" type="sibTrans" cxnId="{7305E12D-BD26-445D-8CE4-88C53C47A03A}">
      <dgm:prSet/>
      <dgm:spPr>
        <a:xfrm>
          <a:off x="-5830526" y="-892890"/>
          <a:ext cx="6945610" cy="6945610"/>
        </a:xfrm>
        <a:noFill/>
        <a:ln w="25400" cap="flat" cmpd="sng" algn="ctr">
          <a:solidFill>
            <a:srgbClr val="002776"/>
          </a:solidFill>
          <a:prstDash val="solid"/>
        </a:ln>
        <a:effectLst/>
      </dgm:spPr>
      <dgm:t>
        <a:bodyPr/>
        <a:lstStyle/>
        <a:p>
          <a:endParaRPr lang="en-US" sz="1000"/>
        </a:p>
      </dgm:t>
    </dgm:pt>
    <dgm:pt modelId="{F2B876D8-8F43-4EBD-BC47-E57AD3B727AA}">
      <dgm:prSet custT="1"/>
      <dgm:spPr>
        <a:xfrm>
          <a:off x="786615" y="938366"/>
          <a:ext cx="7776870" cy="468925"/>
        </a:xfrm>
        <a:solidFill>
          <a:srgbClr val="00A1DE">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lnSpc>
              <a:spcPct val="80000"/>
            </a:lnSpc>
          </a:pPr>
          <a:r>
            <a:rPr lang="en-US" sz="1200" b="1" dirty="0" smtClean="0">
              <a:solidFill>
                <a:schemeClr val="bg1"/>
              </a:solidFill>
              <a:latin typeface="Times New Roman" panose="02020603050405020304" pitchFamily="18" charset="0"/>
              <a:cs typeface="Times New Roman" panose="02020603050405020304" pitchFamily="18" charset="0"/>
            </a:rPr>
            <a:t>NIST SP 800-37: </a:t>
          </a:r>
          <a:r>
            <a:rPr lang="en-US" sz="1200" dirty="0" smtClean="0">
              <a:solidFill>
                <a:schemeClr val="bg1"/>
              </a:solidFill>
              <a:latin typeface="Times New Roman" panose="02020603050405020304" pitchFamily="18" charset="0"/>
              <a:cs typeface="Times New Roman" panose="02020603050405020304" pitchFamily="18" charset="0"/>
            </a:rPr>
            <a:t>Guide for Applying the Risk Management Framework to Federal Information Systems</a:t>
          </a:r>
          <a:endParaRPr lang="en-US" sz="1200" b="0" dirty="0" smtClean="0">
            <a:solidFill>
              <a:srgbClr val="FFFFFF"/>
            </a:solidFill>
            <a:latin typeface="Times New Roman" panose="02020603050405020304" pitchFamily="18" charset="0"/>
            <a:ea typeface="+mn-ea"/>
            <a:cs typeface="Times New Roman" panose="02020603050405020304" pitchFamily="18" charset="0"/>
          </a:endParaRPr>
        </a:p>
      </dgm:t>
    </dgm:pt>
    <dgm:pt modelId="{5DB38B93-792E-468E-8E19-4C28D0879376}" type="parTrans" cxnId="{FCAF3116-E126-43EB-BC24-9821F96A16C2}">
      <dgm:prSet/>
      <dgm:spPr/>
      <dgm:t>
        <a:bodyPr/>
        <a:lstStyle/>
        <a:p>
          <a:endParaRPr lang="en-US" sz="1000"/>
        </a:p>
      </dgm:t>
    </dgm:pt>
    <dgm:pt modelId="{2EE5FDDA-89E0-43F9-B447-B0BAC724AC5E}" type="sibTrans" cxnId="{FCAF3116-E126-43EB-BC24-9821F96A16C2}">
      <dgm:prSet/>
      <dgm:spPr/>
      <dgm:t>
        <a:bodyPr/>
        <a:lstStyle/>
        <a:p>
          <a:endParaRPr lang="en-US" sz="1000"/>
        </a:p>
      </dgm:t>
    </dgm:pt>
    <dgm:pt modelId="{574C15DD-292D-4E04-BE65-EF94EB27421A}">
      <dgm:prSet custT="1"/>
      <dgm:spPr>
        <a:xfrm>
          <a:off x="1093625" y="2345451"/>
          <a:ext cx="7469860" cy="468925"/>
        </a:xfrm>
        <a:solidFill>
          <a:schemeClr val="accent2"/>
        </a:solidFill>
        <a:ln w="25400" cap="flat" cmpd="sng" algn="ctr">
          <a:solidFill>
            <a:srgbClr val="FFFFFF">
              <a:hueOff val="0"/>
              <a:satOff val="0"/>
              <a:lumOff val="0"/>
              <a:alphaOff val="0"/>
            </a:srgbClr>
          </a:solidFill>
          <a:prstDash val="solid"/>
        </a:ln>
        <a:effectLst/>
      </dgm:spPr>
      <dgm:t>
        <a:bodyPr/>
        <a:lstStyle/>
        <a:p>
          <a:pPr>
            <a:lnSpc>
              <a:spcPct val="80000"/>
            </a:lnSpc>
          </a:pPr>
          <a:r>
            <a:rPr lang="en-US" sz="1200" b="1" dirty="0" smtClean="0">
              <a:solidFill>
                <a:schemeClr val="bg1"/>
              </a:solidFill>
              <a:latin typeface="Times New Roman" panose="02020603050405020304" pitchFamily="18" charset="0"/>
              <a:cs typeface="Times New Roman" panose="02020603050405020304" pitchFamily="18" charset="0"/>
            </a:rPr>
            <a:t>NIST SP 800-53: </a:t>
          </a:r>
          <a:r>
            <a:rPr lang="en-US" sz="1200" dirty="0" smtClean="0">
              <a:solidFill>
                <a:schemeClr val="bg1"/>
              </a:solidFill>
              <a:latin typeface="Times New Roman" panose="02020603050405020304" pitchFamily="18" charset="0"/>
              <a:cs typeface="Times New Roman" panose="02020603050405020304" pitchFamily="18" charset="0"/>
            </a:rPr>
            <a:t>Security and Privacy Controls for Federal Information Systems and Organizations</a:t>
          </a:r>
          <a:endParaRPr lang="en-US" sz="1200" b="0" dirty="0" smtClean="0">
            <a:solidFill>
              <a:srgbClr val="FFFFFF"/>
            </a:solidFill>
            <a:latin typeface="Times New Roman" panose="02020603050405020304" pitchFamily="18" charset="0"/>
            <a:ea typeface="+mn-ea"/>
            <a:cs typeface="Times New Roman" panose="02020603050405020304" pitchFamily="18" charset="0"/>
          </a:endParaRPr>
        </a:p>
      </dgm:t>
    </dgm:pt>
    <dgm:pt modelId="{C7437943-E095-4830-BB71-56BD9B4F9352}" type="parTrans" cxnId="{06BBE35D-CB09-46E4-BCF2-90DE86D11BBB}">
      <dgm:prSet/>
      <dgm:spPr/>
      <dgm:t>
        <a:bodyPr/>
        <a:lstStyle/>
        <a:p>
          <a:endParaRPr lang="en-US" sz="1000"/>
        </a:p>
      </dgm:t>
    </dgm:pt>
    <dgm:pt modelId="{FD719183-5733-43EA-8430-B513B9580F57}" type="sibTrans" cxnId="{06BBE35D-CB09-46E4-BCF2-90DE86D11BBB}">
      <dgm:prSet/>
      <dgm:spPr/>
      <dgm:t>
        <a:bodyPr/>
        <a:lstStyle/>
        <a:p>
          <a:endParaRPr lang="en-US" sz="1000"/>
        </a:p>
      </dgm:t>
    </dgm:pt>
    <dgm:pt modelId="{2DD70670-423F-4331-B473-391EFE138201}">
      <dgm:prSet custT="1"/>
      <dgm:spPr>
        <a:xfrm>
          <a:off x="1019324" y="1641651"/>
          <a:ext cx="7544162" cy="468925"/>
        </a:xfrm>
        <a:solidFill>
          <a:schemeClr val="accent2"/>
        </a:solidFill>
        <a:ln w="25400" cap="flat" cmpd="sng" algn="ctr">
          <a:solidFill>
            <a:srgbClr val="FFFFFF">
              <a:hueOff val="0"/>
              <a:satOff val="0"/>
              <a:lumOff val="0"/>
              <a:alphaOff val="0"/>
            </a:srgbClr>
          </a:solidFill>
          <a:prstDash val="solid"/>
        </a:ln>
        <a:effectLst/>
      </dgm:spPr>
      <dgm:t>
        <a:bodyPr/>
        <a:lstStyle/>
        <a:p>
          <a:pPr>
            <a:lnSpc>
              <a:spcPct val="80000"/>
            </a:lnSpc>
          </a:pPr>
          <a:r>
            <a:rPr lang="en-US" sz="1200" b="1" dirty="0" smtClean="0">
              <a:solidFill>
                <a:srgbClr val="FFFFFF"/>
              </a:solidFill>
              <a:latin typeface="Times New Roman" panose="02020603050405020304" pitchFamily="18" charset="0"/>
              <a:ea typeface="+mn-ea"/>
              <a:cs typeface="Times New Roman" panose="02020603050405020304" pitchFamily="18" charset="0"/>
            </a:rPr>
            <a:t>NIST SP 800-137: </a:t>
          </a:r>
          <a:r>
            <a:rPr lang="en-US" sz="1200" b="0" dirty="0" smtClean="0">
              <a:solidFill>
                <a:srgbClr val="FFFFFF"/>
              </a:solidFill>
              <a:latin typeface="Times New Roman" panose="02020603050405020304" pitchFamily="18" charset="0"/>
              <a:ea typeface="+mn-ea"/>
              <a:cs typeface="Times New Roman" panose="02020603050405020304" pitchFamily="18" charset="0"/>
            </a:rPr>
            <a:t>Information Security Continuous Monitoring (ISCM) for Federal Information Systems and Organizations</a:t>
          </a:r>
        </a:p>
      </dgm:t>
    </dgm:pt>
    <dgm:pt modelId="{DA7A5D78-B824-4AC9-94C3-E366E92F131A}" type="parTrans" cxnId="{6655903B-7F12-469F-B069-CCC10DC77986}">
      <dgm:prSet/>
      <dgm:spPr/>
      <dgm:t>
        <a:bodyPr/>
        <a:lstStyle/>
        <a:p>
          <a:endParaRPr lang="en-US" sz="1000"/>
        </a:p>
      </dgm:t>
    </dgm:pt>
    <dgm:pt modelId="{58DB3BB4-D332-4CFD-BB68-7648213CCD02}" type="sibTrans" cxnId="{6655903B-7F12-469F-B069-CCC10DC77986}">
      <dgm:prSet/>
      <dgm:spPr/>
      <dgm:t>
        <a:bodyPr/>
        <a:lstStyle/>
        <a:p>
          <a:endParaRPr lang="en-US" sz="1000"/>
        </a:p>
      </dgm:t>
    </dgm:pt>
    <dgm:pt modelId="{C84975BF-6B6E-4D2B-B4B8-EA4F90DE1846}">
      <dgm:prSet custT="1"/>
      <dgm:spPr>
        <a:xfrm>
          <a:off x="1093625" y="2345451"/>
          <a:ext cx="7469860" cy="468925"/>
        </a:xfrm>
        <a:solidFill>
          <a:schemeClr val="accent3"/>
        </a:solidFill>
        <a:ln w="25400" cap="flat" cmpd="sng" algn="ctr">
          <a:solidFill>
            <a:srgbClr val="FFFFFF">
              <a:hueOff val="0"/>
              <a:satOff val="0"/>
              <a:lumOff val="0"/>
              <a:alphaOff val="0"/>
            </a:srgbClr>
          </a:solidFill>
          <a:prstDash val="solid"/>
        </a:ln>
        <a:effectLst/>
      </dgm:spPr>
      <dgm:t>
        <a:bodyPr/>
        <a:lstStyle/>
        <a:p>
          <a:pPr>
            <a:lnSpc>
              <a:spcPct val="80000"/>
            </a:lnSpc>
          </a:pPr>
          <a:r>
            <a:rPr lang="en-US" sz="1200" b="1" dirty="0" smtClean="0">
              <a:solidFill>
                <a:srgbClr val="FFFFFF"/>
              </a:solidFill>
              <a:latin typeface="Times New Roman" panose="02020603050405020304" pitchFamily="18" charset="0"/>
              <a:ea typeface="+mn-ea"/>
              <a:cs typeface="Times New Roman" panose="02020603050405020304" pitchFamily="18" charset="0"/>
            </a:rPr>
            <a:t>NIST SP 800-53A: </a:t>
          </a:r>
          <a:r>
            <a:rPr lang="en-US" sz="1200" b="0" dirty="0" smtClean="0">
              <a:solidFill>
                <a:srgbClr val="FFFFFF"/>
              </a:solidFill>
              <a:latin typeface="Times New Roman" panose="02020603050405020304" pitchFamily="18" charset="0"/>
              <a:ea typeface="+mn-ea"/>
              <a:cs typeface="Times New Roman" panose="02020603050405020304" pitchFamily="18" charset="0"/>
            </a:rPr>
            <a:t>Assessing Security and Privacy Controls in Federal Information Systems and Organizations: Building Effective Assessment Plans</a:t>
          </a:r>
        </a:p>
      </dgm:t>
    </dgm:pt>
    <dgm:pt modelId="{F4714A3D-C7D0-42EB-820F-5CF0BA7515F5}" type="parTrans" cxnId="{D7E843A3-A943-4636-81BF-3BD3C82D21FF}">
      <dgm:prSet/>
      <dgm:spPr/>
      <dgm:t>
        <a:bodyPr/>
        <a:lstStyle/>
        <a:p>
          <a:endParaRPr lang="en-US"/>
        </a:p>
      </dgm:t>
    </dgm:pt>
    <dgm:pt modelId="{D0BA43A6-DA85-4641-B1D5-29B8CD21D351}" type="sibTrans" cxnId="{D7E843A3-A943-4636-81BF-3BD3C82D21FF}">
      <dgm:prSet/>
      <dgm:spPr/>
      <dgm:t>
        <a:bodyPr/>
        <a:lstStyle/>
        <a:p>
          <a:endParaRPr lang="en-US"/>
        </a:p>
      </dgm:t>
    </dgm:pt>
    <dgm:pt modelId="{0682B562-B677-4B8B-92EA-1EA691536664}">
      <dgm:prSet custT="1"/>
      <dgm:spPr>
        <a:xfrm>
          <a:off x="1093625" y="2345451"/>
          <a:ext cx="7469860" cy="468925"/>
        </a:xfrm>
        <a:solidFill>
          <a:srgbClr val="002776"/>
        </a:solidFill>
        <a:ln w="25400" cap="flat" cmpd="sng" algn="ctr">
          <a:solidFill>
            <a:srgbClr val="FFFFFF">
              <a:hueOff val="0"/>
              <a:satOff val="0"/>
              <a:lumOff val="0"/>
              <a:alphaOff val="0"/>
            </a:srgbClr>
          </a:solidFill>
          <a:prstDash val="solid"/>
        </a:ln>
        <a:effectLst/>
      </dgm:spPr>
      <dgm:t>
        <a:bodyPr/>
        <a:lstStyle/>
        <a:p>
          <a:pPr>
            <a:lnSpc>
              <a:spcPct val="80000"/>
            </a:lnSpc>
          </a:pPr>
          <a:r>
            <a:rPr lang="en-US" sz="1200" b="1" dirty="0" smtClean="0">
              <a:solidFill>
                <a:srgbClr val="FFFFFF"/>
              </a:solidFill>
              <a:latin typeface="Times New Roman" panose="02020603050405020304" pitchFamily="18" charset="0"/>
              <a:ea typeface="+mn-ea"/>
              <a:cs typeface="Times New Roman" panose="02020603050405020304" pitchFamily="18" charset="0"/>
            </a:rPr>
            <a:t>Committee on National Security Systems Instruction (CNSSI) 1253: </a:t>
          </a:r>
          <a:r>
            <a:rPr lang="en-US" sz="1200" b="0" dirty="0" smtClean="0">
              <a:solidFill>
                <a:srgbClr val="FFFFFF"/>
              </a:solidFill>
              <a:latin typeface="Times New Roman" panose="02020603050405020304" pitchFamily="18" charset="0"/>
              <a:ea typeface="+mn-ea"/>
              <a:cs typeface="Times New Roman" panose="02020603050405020304" pitchFamily="18" charset="0"/>
            </a:rPr>
            <a:t>Security Categorization and Control Selection for National Security Systems </a:t>
          </a:r>
          <a:endParaRPr lang="en-US" sz="1200" b="1" dirty="0" smtClean="0">
            <a:solidFill>
              <a:srgbClr val="FFFFFF"/>
            </a:solidFill>
            <a:latin typeface="Times New Roman" panose="02020603050405020304" pitchFamily="18" charset="0"/>
            <a:ea typeface="+mn-ea"/>
            <a:cs typeface="Times New Roman" panose="02020603050405020304" pitchFamily="18" charset="0"/>
          </a:endParaRPr>
        </a:p>
      </dgm:t>
    </dgm:pt>
    <dgm:pt modelId="{C6CB8A93-27E7-4083-93A8-23868EC33372}" type="parTrans" cxnId="{040C43D4-F3C4-4ED1-A70A-6A3CB786BB95}">
      <dgm:prSet/>
      <dgm:spPr/>
      <dgm:t>
        <a:bodyPr/>
        <a:lstStyle/>
        <a:p>
          <a:endParaRPr lang="en-US"/>
        </a:p>
      </dgm:t>
    </dgm:pt>
    <dgm:pt modelId="{43EE805E-E53C-45CD-A8DF-5D302112C2C4}" type="sibTrans" cxnId="{040C43D4-F3C4-4ED1-A70A-6A3CB786BB95}">
      <dgm:prSet/>
      <dgm:spPr/>
      <dgm:t>
        <a:bodyPr/>
        <a:lstStyle/>
        <a:p>
          <a:endParaRPr lang="en-US"/>
        </a:p>
      </dgm:t>
    </dgm:pt>
    <dgm:pt modelId="{50618385-9AE3-41A0-B4FF-DCE00B1D3663}" type="pres">
      <dgm:prSet presAssocID="{5F1D5144-9996-4FF5-81BD-5F8C95224F42}" presName="Name0" presStyleCnt="0">
        <dgm:presLayoutVars>
          <dgm:chMax val="7"/>
          <dgm:chPref val="7"/>
          <dgm:dir/>
        </dgm:presLayoutVars>
      </dgm:prSet>
      <dgm:spPr/>
      <dgm:t>
        <a:bodyPr/>
        <a:lstStyle/>
        <a:p>
          <a:endParaRPr lang="en-US"/>
        </a:p>
      </dgm:t>
    </dgm:pt>
    <dgm:pt modelId="{3F2D1D43-659D-4584-8E92-8842115AC75A}" type="pres">
      <dgm:prSet presAssocID="{5F1D5144-9996-4FF5-81BD-5F8C95224F42}" presName="Name1" presStyleCnt="0"/>
      <dgm:spPr/>
    </dgm:pt>
    <dgm:pt modelId="{C675B8C8-BA1C-4B92-BCAD-5961F18D0D20}" type="pres">
      <dgm:prSet presAssocID="{5F1D5144-9996-4FF5-81BD-5F8C95224F42}" presName="cycle" presStyleCnt="0"/>
      <dgm:spPr/>
    </dgm:pt>
    <dgm:pt modelId="{C65A940D-000B-4A37-9677-0038C8AFDE59}" type="pres">
      <dgm:prSet presAssocID="{5F1D5144-9996-4FF5-81BD-5F8C95224F42}" presName="srcNode" presStyleLbl="node1" presStyleIdx="0" presStyleCnt="6"/>
      <dgm:spPr/>
    </dgm:pt>
    <dgm:pt modelId="{376516E8-35E1-4E6B-91E5-85002178564E}" type="pres">
      <dgm:prSet presAssocID="{5F1D5144-9996-4FF5-81BD-5F8C95224F42}" presName="conn" presStyleLbl="parChTrans1D2" presStyleIdx="0" presStyleCnt="1"/>
      <dgm:spPr>
        <a:prstGeom prst="blockArc">
          <a:avLst>
            <a:gd name="adj1" fmla="val 18900000"/>
            <a:gd name="adj2" fmla="val 2700000"/>
            <a:gd name="adj3" fmla="val 311"/>
          </a:avLst>
        </a:prstGeom>
      </dgm:spPr>
      <dgm:t>
        <a:bodyPr/>
        <a:lstStyle/>
        <a:p>
          <a:endParaRPr lang="en-US"/>
        </a:p>
      </dgm:t>
    </dgm:pt>
    <dgm:pt modelId="{A54D53F9-2276-4339-A3A9-F9546B18C905}" type="pres">
      <dgm:prSet presAssocID="{5F1D5144-9996-4FF5-81BD-5F8C95224F42}" presName="extraNode" presStyleLbl="node1" presStyleIdx="0" presStyleCnt="6"/>
      <dgm:spPr/>
    </dgm:pt>
    <dgm:pt modelId="{A67A75ED-8B9A-44FE-8E3A-F3499B51C024}" type="pres">
      <dgm:prSet presAssocID="{5F1D5144-9996-4FF5-81BD-5F8C95224F42}" presName="dstNode" presStyleLbl="node1" presStyleIdx="0" presStyleCnt="6"/>
      <dgm:spPr/>
    </dgm:pt>
    <dgm:pt modelId="{B3027FED-3AD3-43C9-B3A2-2BE1A699ED7C}" type="pres">
      <dgm:prSet presAssocID="{FB7AA42F-C05D-4DAF-988E-C62C4F0E0CE1}" presName="text_1" presStyleLbl="node1" presStyleIdx="0" presStyleCnt="6" custScaleY="131597">
        <dgm:presLayoutVars>
          <dgm:bulletEnabled val="1"/>
        </dgm:presLayoutVars>
      </dgm:prSet>
      <dgm:spPr>
        <a:prstGeom prst="rect">
          <a:avLst/>
        </a:prstGeom>
      </dgm:spPr>
      <dgm:t>
        <a:bodyPr/>
        <a:lstStyle/>
        <a:p>
          <a:endParaRPr lang="en-US"/>
        </a:p>
      </dgm:t>
    </dgm:pt>
    <dgm:pt modelId="{FF0E2102-6C44-4D6F-8599-50BEF980A7A5}" type="pres">
      <dgm:prSet presAssocID="{FB7AA42F-C05D-4DAF-988E-C62C4F0E0CE1}" presName="accent_1" presStyleCnt="0"/>
      <dgm:spPr/>
    </dgm:pt>
    <dgm:pt modelId="{5974B59A-7BAF-4A56-B9E9-210C526D315B}" type="pres">
      <dgm:prSet presAssocID="{FB7AA42F-C05D-4DAF-988E-C62C4F0E0CE1}" presName="accentRepeatNode" presStyleLbl="solidFgAcc1" presStyleIdx="0" presStyleCnt="6"/>
      <dgm:spPr>
        <a:xfrm>
          <a:off x="68883" y="175950"/>
          <a:ext cx="586156" cy="586156"/>
        </a:xfrm>
        <a:prstGeom prst="ellipse">
          <a:avLst/>
        </a:prstGeom>
        <a:solidFill>
          <a:srgbClr val="FFFFFF">
            <a:hueOff val="0"/>
            <a:satOff val="0"/>
            <a:lumOff val="0"/>
            <a:alphaOff val="0"/>
          </a:srgbClr>
        </a:solidFill>
        <a:ln w="25400" cap="flat" cmpd="sng" algn="ctr">
          <a:solidFill>
            <a:schemeClr val="accent1"/>
          </a:solidFill>
          <a:prstDash val="solid"/>
        </a:ln>
        <a:effectLst/>
      </dgm:spPr>
      <dgm:t>
        <a:bodyPr/>
        <a:lstStyle/>
        <a:p>
          <a:endParaRPr lang="en-US"/>
        </a:p>
      </dgm:t>
    </dgm:pt>
    <dgm:pt modelId="{171AB777-7721-44D2-A14A-120925ED7041}" type="pres">
      <dgm:prSet presAssocID="{F2B876D8-8F43-4EBD-BC47-E57AD3B727AA}" presName="text_2" presStyleLbl="node1" presStyleIdx="1" presStyleCnt="6" custScaleY="131597">
        <dgm:presLayoutVars>
          <dgm:bulletEnabled val="1"/>
        </dgm:presLayoutVars>
      </dgm:prSet>
      <dgm:spPr>
        <a:prstGeom prst="rect">
          <a:avLst/>
        </a:prstGeom>
      </dgm:spPr>
      <dgm:t>
        <a:bodyPr/>
        <a:lstStyle/>
        <a:p>
          <a:endParaRPr lang="en-US"/>
        </a:p>
      </dgm:t>
    </dgm:pt>
    <dgm:pt modelId="{EAA9415A-FFED-48B3-879D-322BD20597FC}" type="pres">
      <dgm:prSet presAssocID="{F2B876D8-8F43-4EBD-BC47-E57AD3B727AA}" presName="accent_2" presStyleCnt="0"/>
      <dgm:spPr/>
    </dgm:pt>
    <dgm:pt modelId="{D179FE36-9E92-4632-945D-DCE58583C91A}" type="pres">
      <dgm:prSet presAssocID="{F2B876D8-8F43-4EBD-BC47-E57AD3B727AA}" presName="accentRepeatNode" presStyleLbl="solidFgAcc1" presStyleIdx="1" presStyleCnt="6"/>
      <dgm:spPr>
        <a:xfrm>
          <a:off x="493537" y="879750"/>
          <a:ext cx="586156" cy="586156"/>
        </a:xfrm>
        <a:prstGeom prst="ellipse">
          <a:avLst/>
        </a:prstGeom>
        <a:solidFill>
          <a:srgbClr val="FFFFFF">
            <a:hueOff val="0"/>
            <a:satOff val="0"/>
            <a:lumOff val="0"/>
            <a:alphaOff val="0"/>
          </a:srgbClr>
        </a:solidFill>
        <a:ln w="25400" cap="flat" cmpd="sng" algn="ctr">
          <a:solidFill>
            <a:srgbClr val="00A1DE">
              <a:hueOff val="0"/>
              <a:satOff val="0"/>
              <a:lumOff val="0"/>
              <a:alphaOff val="0"/>
            </a:srgbClr>
          </a:solidFill>
          <a:prstDash val="solid"/>
        </a:ln>
        <a:effectLst/>
      </dgm:spPr>
      <dgm:t>
        <a:bodyPr/>
        <a:lstStyle/>
        <a:p>
          <a:endParaRPr lang="en-US"/>
        </a:p>
      </dgm:t>
    </dgm:pt>
    <dgm:pt modelId="{FADDCA01-A399-497B-982C-9236998AEF5F}" type="pres">
      <dgm:prSet presAssocID="{2DD70670-423F-4331-B473-391EFE138201}" presName="text_3" presStyleLbl="node1" presStyleIdx="2" presStyleCnt="6" custScaleY="131597">
        <dgm:presLayoutVars>
          <dgm:bulletEnabled val="1"/>
        </dgm:presLayoutVars>
      </dgm:prSet>
      <dgm:spPr>
        <a:prstGeom prst="rect">
          <a:avLst/>
        </a:prstGeom>
      </dgm:spPr>
      <dgm:t>
        <a:bodyPr/>
        <a:lstStyle/>
        <a:p>
          <a:endParaRPr lang="en-US"/>
        </a:p>
      </dgm:t>
    </dgm:pt>
    <dgm:pt modelId="{3E92DF4B-735F-4DB5-875C-72F471AA59DA}" type="pres">
      <dgm:prSet presAssocID="{2DD70670-423F-4331-B473-391EFE138201}" presName="accent_3" presStyleCnt="0"/>
      <dgm:spPr/>
    </dgm:pt>
    <dgm:pt modelId="{4CACCA2C-9C86-4779-BFC1-20E8348B1D92}" type="pres">
      <dgm:prSet presAssocID="{2DD70670-423F-4331-B473-391EFE138201}" presName="accentRepeatNode" presStyleLbl="solidFgAcc1" presStyleIdx="2" presStyleCnt="6"/>
      <dgm:spPr>
        <a:xfrm>
          <a:off x="726245" y="1583035"/>
          <a:ext cx="586156" cy="586156"/>
        </a:xfrm>
        <a:prstGeom prst="ellipse">
          <a:avLst/>
        </a:prstGeom>
        <a:solidFill>
          <a:srgbClr val="FFFFFF">
            <a:hueOff val="0"/>
            <a:satOff val="0"/>
            <a:lumOff val="0"/>
            <a:alphaOff val="0"/>
          </a:srgbClr>
        </a:solidFill>
        <a:ln w="25400" cap="flat" cmpd="sng" algn="ctr">
          <a:solidFill>
            <a:schemeClr val="accent2"/>
          </a:solidFill>
          <a:prstDash val="solid"/>
        </a:ln>
        <a:effectLst/>
      </dgm:spPr>
      <dgm:t>
        <a:bodyPr/>
        <a:lstStyle/>
        <a:p>
          <a:endParaRPr lang="en-US"/>
        </a:p>
      </dgm:t>
    </dgm:pt>
    <dgm:pt modelId="{D3CD091A-41E8-4DB6-9133-262D4A8C43C2}" type="pres">
      <dgm:prSet presAssocID="{574C15DD-292D-4E04-BE65-EF94EB27421A}" presName="text_4" presStyleLbl="node1" presStyleIdx="3" presStyleCnt="6" custScaleY="131597">
        <dgm:presLayoutVars>
          <dgm:bulletEnabled val="1"/>
        </dgm:presLayoutVars>
      </dgm:prSet>
      <dgm:spPr>
        <a:prstGeom prst="rect">
          <a:avLst/>
        </a:prstGeom>
      </dgm:spPr>
      <dgm:t>
        <a:bodyPr/>
        <a:lstStyle/>
        <a:p>
          <a:endParaRPr lang="en-US"/>
        </a:p>
      </dgm:t>
    </dgm:pt>
    <dgm:pt modelId="{F61FD925-A4CF-48C8-9DC0-81E2D2A0DDF9}" type="pres">
      <dgm:prSet presAssocID="{574C15DD-292D-4E04-BE65-EF94EB27421A}" presName="accent_4" presStyleCnt="0"/>
      <dgm:spPr/>
    </dgm:pt>
    <dgm:pt modelId="{A2F6966B-1846-4A34-A504-1D14188496A1}" type="pres">
      <dgm:prSet presAssocID="{574C15DD-292D-4E04-BE65-EF94EB27421A}" presName="accentRepeatNode" presStyleLbl="solidFgAcc1" presStyleIdx="3" presStyleCnt="6"/>
      <dgm:spPr>
        <a:xfrm>
          <a:off x="800547" y="2286836"/>
          <a:ext cx="586156" cy="586156"/>
        </a:xfrm>
        <a:prstGeom prst="ellipse">
          <a:avLst/>
        </a:prstGeom>
        <a:solidFill>
          <a:srgbClr val="FFFFFF">
            <a:hueOff val="0"/>
            <a:satOff val="0"/>
            <a:lumOff val="0"/>
            <a:alphaOff val="0"/>
          </a:srgbClr>
        </a:solidFill>
        <a:ln w="25400" cap="flat" cmpd="sng" algn="ctr">
          <a:solidFill>
            <a:schemeClr val="accent2"/>
          </a:solidFill>
          <a:prstDash val="solid"/>
        </a:ln>
        <a:effectLst/>
      </dgm:spPr>
      <dgm:t>
        <a:bodyPr/>
        <a:lstStyle/>
        <a:p>
          <a:endParaRPr lang="en-US"/>
        </a:p>
      </dgm:t>
    </dgm:pt>
    <dgm:pt modelId="{0D6D1B4D-E2FF-460C-9E3C-91363EA46BE6}" type="pres">
      <dgm:prSet presAssocID="{C84975BF-6B6E-4D2B-B4B8-EA4F90DE1846}" presName="text_5" presStyleLbl="node1" presStyleIdx="4" presStyleCnt="6" custScaleY="131597">
        <dgm:presLayoutVars>
          <dgm:bulletEnabled val="1"/>
        </dgm:presLayoutVars>
      </dgm:prSet>
      <dgm:spPr/>
      <dgm:t>
        <a:bodyPr/>
        <a:lstStyle/>
        <a:p>
          <a:endParaRPr lang="en-US"/>
        </a:p>
      </dgm:t>
    </dgm:pt>
    <dgm:pt modelId="{B8EE467A-33DD-45A7-88C3-3B4B3E57F098}" type="pres">
      <dgm:prSet presAssocID="{C84975BF-6B6E-4D2B-B4B8-EA4F90DE1846}" presName="accent_5" presStyleCnt="0"/>
      <dgm:spPr/>
    </dgm:pt>
    <dgm:pt modelId="{A668BEBD-458D-4B3A-9F15-304C674EE1C8}" type="pres">
      <dgm:prSet presAssocID="{C84975BF-6B6E-4D2B-B4B8-EA4F90DE1846}" presName="accentRepeatNode" presStyleLbl="solidFgAcc1" presStyleIdx="4" presStyleCnt="6"/>
      <dgm:spPr>
        <a:ln>
          <a:solidFill>
            <a:srgbClr val="00A1DE"/>
          </a:solidFill>
        </a:ln>
      </dgm:spPr>
      <dgm:t>
        <a:bodyPr/>
        <a:lstStyle/>
        <a:p>
          <a:endParaRPr lang="en-US"/>
        </a:p>
      </dgm:t>
    </dgm:pt>
    <dgm:pt modelId="{72030B6F-5AFB-4978-9185-127475FF3E0B}" type="pres">
      <dgm:prSet presAssocID="{0682B562-B677-4B8B-92EA-1EA691536664}" presName="text_6" presStyleLbl="node1" presStyleIdx="5" presStyleCnt="6" custScaleY="131597">
        <dgm:presLayoutVars>
          <dgm:bulletEnabled val="1"/>
        </dgm:presLayoutVars>
      </dgm:prSet>
      <dgm:spPr/>
      <dgm:t>
        <a:bodyPr/>
        <a:lstStyle/>
        <a:p>
          <a:endParaRPr lang="en-US"/>
        </a:p>
      </dgm:t>
    </dgm:pt>
    <dgm:pt modelId="{49D93655-827D-461D-AF1E-F765598AAA55}" type="pres">
      <dgm:prSet presAssocID="{0682B562-B677-4B8B-92EA-1EA691536664}" presName="accent_6" presStyleCnt="0"/>
      <dgm:spPr/>
    </dgm:pt>
    <dgm:pt modelId="{8EAF113A-B0EE-4C51-8B32-BAA91BB033CA}" type="pres">
      <dgm:prSet presAssocID="{0682B562-B677-4B8B-92EA-1EA691536664}" presName="accentRepeatNode" presStyleLbl="solidFgAcc1" presStyleIdx="5" presStyleCnt="6"/>
      <dgm:spPr>
        <a:ln>
          <a:solidFill>
            <a:schemeClr val="accent1"/>
          </a:solidFill>
        </a:ln>
      </dgm:spPr>
      <dgm:t>
        <a:bodyPr/>
        <a:lstStyle/>
        <a:p>
          <a:endParaRPr lang="en-US"/>
        </a:p>
      </dgm:t>
    </dgm:pt>
  </dgm:ptLst>
  <dgm:cxnLst>
    <dgm:cxn modelId="{486D5004-C5A9-4F53-9B85-7C4A5686DA1C}" type="presOf" srcId="{F2B876D8-8F43-4EBD-BC47-E57AD3B727AA}" destId="{171AB777-7721-44D2-A14A-120925ED7041}" srcOrd="0" destOrd="0" presId="urn:microsoft.com/office/officeart/2008/layout/VerticalCurvedList"/>
    <dgm:cxn modelId="{040C43D4-F3C4-4ED1-A70A-6A3CB786BB95}" srcId="{5F1D5144-9996-4FF5-81BD-5F8C95224F42}" destId="{0682B562-B677-4B8B-92EA-1EA691536664}" srcOrd="5" destOrd="0" parTransId="{C6CB8A93-27E7-4083-93A8-23868EC33372}" sibTransId="{43EE805E-E53C-45CD-A8DF-5D302112C2C4}"/>
    <dgm:cxn modelId="{805AE7BE-0232-40D7-9B59-95AF51922B8D}" type="presOf" srcId="{898AB8E7-1297-4277-8F09-88E2D98FC7C1}" destId="{376516E8-35E1-4E6B-91E5-85002178564E}" srcOrd="0" destOrd="0" presId="urn:microsoft.com/office/officeart/2008/layout/VerticalCurvedList"/>
    <dgm:cxn modelId="{D7E843A3-A943-4636-81BF-3BD3C82D21FF}" srcId="{5F1D5144-9996-4FF5-81BD-5F8C95224F42}" destId="{C84975BF-6B6E-4D2B-B4B8-EA4F90DE1846}" srcOrd="4" destOrd="0" parTransId="{F4714A3D-C7D0-42EB-820F-5CF0BA7515F5}" sibTransId="{D0BA43A6-DA85-4641-B1D5-29B8CD21D351}"/>
    <dgm:cxn modelId="{E54B1581-58FD-42AD-8D79-0B487D5E2A2C}" type="presOf" srcId="{FB7AA42F-C05D-4DAF-988E-C62C4F0E0CE1}" destId="{B3027FED-3AD3-43C9-B3A2-2BE1A699ED7C}" srcOrd="0" destOrd="0" presId="urn:microsoft.com/office/officeart/2008/layout/VerticalCurvedList"/>
    <dgm:cxn modelId="{6BD1A3C6-4F5F-4120-BF19-86BA41673EDC}" type="presOf" srcId="{5F1D5144-9996-4FF5-81BD-5F8C95224F42}" destId="{50618385-9AE3-41A0-B4FF-DCE00B1D3663}" srcOrd="0" destOrd="0" presId="urn:microsoft.com/office/officeart/2008/layout/VerticalCurvedList"/>
    <dgm:cxn modelId="{95544C58-9877-4441-82EF-BF1153C94982}" type="presOf" srcId="{C84975BF-6B6E-4D2B-B4B8-EA4F90DE1846}" destId="{0D6D1B4D-E2FF-460C-9E3C-91363EA46BE6}" srcOrd="0" destOrd="0" presId="urn:microsoft.com/office/officeart/2008/layout/VerticalCurvedList"/>
    <dgm:cxn modelId="{6655903B-7F12-469F-B069-CCC10DC77986}" srcId="{5F1D5144-9996-4FF5-81BD-5F8C95224F42}" destId="{2DD70670-423F-4331-B473-391EFE138201}" srcOrd="2" destOrd="0" parTransId="{DA7A5D78-B824-4AC9-94C3-E366E92F131A}" sibTransId="{58DB3BB4-D332-4CFD-BB68-7648213CCD02}"/>
    <dgm:cxn modelId="{FCAF3116-E126-43EB-BC24-9821F96A16C2}" srcId="{5F1D5144-9996-4FF5-81BD-5F8C95224F42}" destId="{F2B876D8-8F43-4EBD-BC47-E57AD3B727AA}" srcOrd="1" destOrd="0" parTransId="{5DB38B93-792E-468E-8E19-4C28D0879376}" sibTransId="{2EE5FDDA-89E0-43F9-B447-B0BAC724AC5E}"/>
    <dgm:cxn modelId="{7305E12D-BD26-445D-8CE4-88C53C47A03A}" srcId="{5F1D5144-9996-4FF5-81BD-5F8C95224F42}" destId="{FB7AA42F-C05D-4DAF-988E-C62C4F0E0CE1}" srcOrd="0" destOrd="0" parTransId="{66A40A62-A2E6-43F5-B7EC-BDA9E009447D}" sibTransId="{898AB8E7-1297-4277-8F09-88E2D98FC7C1}"/>
    <dgm:cxn modelId="{389B3409-0619-47E7-87A6-2D74BE0FDB78}" type="presOf" srcId="{0682B562-B677-4B8B-92EA-1EA691536664}" destId="{72030B6F-5AFB-4978-9185-127475FF3E0B}" srcOrd="0" destOrd="0" presId="urn:microsoft.com/office/officeart/2008/layout/VerticalCurvedList"/>
    <dgm:cxn modelId="{06BBE35D-CB09-46E4-BCF2-90DE86D11BBB}" srcId="{5F1D5144-9996-4FF5-81BD-5F8C95224F42}" destId="{574C15DD-292D-4E04-BE65-EF94EB27421A}" srcOrd="3" destOrd="0" parTransId="{C7437943-E095-4830-BB71-56BD9B4F9352}" sibTransId="{FD719183-5733-43EA-8430-B513B9580F57}"/>
    <dgm:cxn modelId="{539C0503-C1D2-44C9-8D18-A769A5928CAE}" type="presOf" srcId="{574C15DD-292D-4E04-BE65-EF94EB27421A}" destId="{D3CD091A-41E8-4DB6-9133-262D4A8C43C2}" srcOrd="0" destOrd="0" presId="urn:microsoft.com/office/officeart/2008/layout/VerticalCurvedList"/>
    <dgm:cxn modelId="{05557841-C7EC-41AB-9C4E-40403D27F426}" type="presOf" srcId="{2DD70670-423F-4331-B473-391EFE138201}" destId="{FADDCA01-A399-497B-982C-9236998AEF5F}" srcOrd="0" destOrd="0" presId="urn:microsoft.com/office/officeart/2008/layout/VerticalCurvedList"/>
    <dgm:cxn modelId="{CC0C8D13-87CA-427B-864C-6A4714B53375}" type="presParOf" srcId="{50618385-9AE3-41A0-B4FF-DCE00B1D3663}" destId="{3F2D1D43-659D-4584-8E92-8842115AC75A}" srcOrd="0" destOrd="0" presId="urn:microsoft.com/office/officeart/2008/layout/VerticalCurvedList"/>
    <dgm:cxn modelId="{36FC7E36-C31A-42FE-B778-5C9B420D35BA}" type="presParOf" srcId="{3F2D1D43-659D-4584-8E92-8842115AC75A}" destId="{C675B8C8-BA1C-4B92-BCAD-5961F18D0D20}" srcOrd="0" destOrd="0" presId="urn:microsoft.com/office/officeart/2008/layout/VerticalCurvedList"/>
    <dgm:cxn modelId="{EA1CA240-36BA-42E2-8190-3FB7D2383D9E}" type="presParOf" srcId="{C675B8C8-BA1C-4B92-BCAD-5961F18D0D20}" destId="{C65A940D-000B-4A37-9677-0038C8AFDE59}" srcOrd="0" destOrd="0" presId="urn:microsoft.com/office/officeart/2008/layout/VerticalCurvedList"/>
    <dgm:cxn modelId="{E2A6A2C5-1221-4E58-AE47-B5220298A983}" type="presParOf" srcId="{C675B8C8-BA1C-4B92-BCAD-5961F18D0D20}" destId="{376516E8-35E1-4E6B-91E5-85002178564E}" srcOrd="1" destOrd="0" presId="urn:microsoft.com/office/officeart/2008/layout/VerticalCurvedList"/>
    <dgm:cxn modelId="{C5EAACE1-E3CE-4954-BC24-88D2B96F5554}" type="presParOf" srcId="{C675B8C8-BA1C-4B92-BCAD-5961F18D0D20}" destId="{A54D53F9-2276-4339-A3A9-F9546B18C905}" srcOrd="2" destOrd="0" presId="urn:microsoft.com/office/officeart/2008/layout/VerticalCurvedList"/>
    <dgm:cxn modelId="{AF94A816-696E-4450-962A-5DFC4BBC264A}" type="presParOf" srcId="{C675B8C8-BA1C-4B92-BCAD-5961F18D0D20}" destId="{A67A75ED-8B9A-44FE-8E3A-F3499B51C024}" srcOrd="3" destOrd="0" presId="urn:microsoft.com/office/officeart/2008/layout/VerticalCurvedList"/>
    <dgm:cxn modelId="{F7978391-0EB9-4598-8178-BB0F42933C0B}" type="presParOf" srcId="{3F2D1D43-659D-4584-8E92-8842115AC75A}" destId="{B3027FED-3AD3-43C9-B3A2-2BE1A699ED7C}" srcOrd="1" destOrd="0" presId="urn:microsoft.com/office/officeart/2008/layout/VerticalCurvedList"/>
    <dgm:cxn modelId="{FFC53887-AA64-4ADE-81E5-41FC7EC95F7F}" type="presParOf" srcId="{3F2D1D43-659D-4584-8E92-8842115AC75A}" destId="{FF0E2102-6C44-4D6F-8599-50BEF980A7A5}" srcOrd="2" destOrd="0" presId="urn:microsoft.com/office/officeart/2008/layout/VerticalCurvedList"/>
    <dgm:cxn modelId="{B95E1BC1-1264-4CE4-8D6D-6EC9FBE55931}" type="presParOf" srcId="{FF0E2102-6C44-4D6F-8599-50BEF980A7A5}" destId="{5974B59A-7BAF-4A56-B9E9-210C526D315B}" srcOrd="0" destOrd="0" presId="urn:microsoft.com/office/officeart/2008/layout/VerticalCurvedList"/>
    <dgm:cxn modelId="{45A72EC0-168D-44ED-B93E-AA6CCB61739E}" type="presParOf" srcId="{3F2D1D43-659D-4584-8E92-8842115AC75A}" destId="{171AB777-7721-44D2-A14A-120925ED7041}" srcOrd="3" destOrd="0" presId="urn:microsoft.com/office/officeart/2008/layout/VerticalCurvedList"/>
    <dgm:cxn modelId="{CE1CEB47-64D5-4600-8580-8304C8B5013B}" type="presParOf" srcId="{3F2D1D43-659D-4584-8E92-8842115AC75A}" destId="{EAA9415A-FFED-48B3-879D-322BD20597FC}" srcOrd="4" destOrd="0" presId="urn:microsoft.com/office/officeart/2008/layout/VerticalCurvedList"/>
    <dgm:cxn modelId="{06396DEF-D28D-4106-B472-357420699A2B}" type="presParOf" srcId="{EAA9415A-FFED-48B3-879D-322BD20597FC}" destId="{D179FE36-9E92-4632-945D-DCE58583C91A}" srcOrd="0" destOrd="0" presId="urn:microsoft.com/office/officeart/2008/layout/VerticalCurvedList"/>
    <dgm:cxn modelId="{0B0F7AD0-C093-4585-8E52-BDC2318982E5}" type="presParOf" srcId="{3F2D1D43-659D-4584-8E92-8842115AC75A}" destId="{FADDCA01-A399-497B-982C-9236998AEF5F}" srcOrd="5" destOrd="0" presId="urn:microsoft.com/office/officeart/2008/layout/VerticalCurvedList"/>
    <dgm:cxn modelId="{78A08866-9B82-4018-8621-6CB7AED6466E}" type="presParOf" srcId="{3F2D1D43-659D-4584-8E92-8842115AC75A}" destId="{3E92DF4B-735F-4DB5-875C-72F471AA59DA}" srcOrd="6" destOrd="0" presId="urn:microsoft.com/office/officeart/2008/layout/VerticalCurvedList"/>
    <dgm:cxn modelId="{9AA0C799-B447-48AF-8088-7AFAE70DE465}" type="presParOf" srcId="{3E92DF4B-735F-4DB5-875C-72F471AA59DA}" destId="{4CACCA2C-9C86-4779-BFC1-20E8348B1D92}" srcOrd="0" destOrd="0" presId="urn:microsoft.com/office/officeart/2008/layout/VerticalCurvedList"/>
    <dgm:cxn modelId="{19D40422-398B-4B6C-BC80-D955F7A2C3B0}" type="presParOf" srcId="{3F2D1D43-659D-4584-8E92-8842115AC75A}" destId="{D3CD091A-41E8-4DB6-9133-262D4A8C43C2}" srcOrd="7" destOrd="0" presId="urn:microsoft.com/office/officeart/2008/layout/VerticalCurvedList"/>
    <dgm:cxn modelId="{C6D165DB-5485-4F19-8A4F-4369F03D7742}" type="presParOf" srcId="{3F2D1D43-659D-4584-8E92-8842115AC75A}" destId="{F61FD925-A4CF-48C8-9DC0-81E2D2A0DDF9}" srcOrd="8" destOrd="0" presId="urn:microsoft.com/office/officeart/2008/layout/VerticalCurvedList"/>
    <dgm:cxn modelId="{5217A494-4B2A-47F1-9DB9-69318E007F13}" type="presParOf" srcId="{F61FD925-A4CF-48C8-9DC0-81E2D2A0DDF9}" destId="{A2F6966B-1846-4A34-A504-1D14188496A1}" srcOrd="0" destOrd="0" presId="urn:microsoft.com/office/officeart/2008/layout/VerticalCurvedList"/>
    <dgm:cxn modelId="{8B61481B-738C-4841-9C87-C2D79FB0BF95}" type="presParOf" srcId="{3F2D1D43-659D-4584-8E92-8842115AC75A}" destId="{0D6D1B4D-E2FF-460C-9E3C-91363EA46BE6}" srcOrd="9" destOrd="0" presId="urn:microsoft.com/office/officeart/2008/layout/VerticalCurvedList"/>
    <dgm:cxn modelId="{07299EB8-FB98-4BC6-AA7B-C67450754E16}" type="presParOf" srcId="{3F2D1D43-659D-4584-8E92-8842115AC75A}" destId="{B8EE467A-33DD-45A7-88C3-3B4B3E57F098}" srcOrd="10" destOrd="0" presId="urn:microsoft.com/office/officeart/2008/layout/VerticalCurvedList"/>
    <dgm:cxn modelId="{C1FA0AF2-E583-41A2-A0D5-A6E06CEBBC51}" type="presParOf" srcId="{B8EE467A-33DD-45A7-88C3-3B4B3E57F098}" destId="{A668BEBD-458D-4B3A-9F15-304C674EE1C8}" srcOrd="0" destOrd="0" presId="urn:microsoft.com/office/officeart/2008/layout/VerticalCurvedList"/>
    <dgm:cxn modelId="{94038489-5C64-4193-A0BC-96E663FE5FDE}" type="presParOf" srcId="{3F2D1D43-659D-4584-8E92-8842115AC75A}" destId="{72030B6F-5AFB-4978-9185-127475FF3E0B}" srcOrd="11" destOrd="0" presId="urn:microsoft.com/office/officeart/2008/layout/VerticalCurvedList"/>
    <dgm:cxn modelId="{13E4AF24-7AF0-4F2E-B0FB-91CC3D9CA8E7}" type="presParOf" srcId="{3F2D1D43-659D-4584-8E92-8842115AC75A}" destId="{49D93655-827D-461D-AF1E-F765598AAA55}" srcOrd="12" destOrd="0" presId="urn:microsoft.com/office/officeart/2008/layout/VerticalCurvedList"/>
    <dgm:cxn modelId="{C30F1DBA-2D4A-4131-B07B-28BCA1BFEB11}" type="presParOf" srcId="{49D93655-827D-461D-AF1E-F765598AAA55}" destId="{8EAF113A-B0EE-4C51-8B32-BAA91BB033CA}"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1810" name="Rectangle 2"/>
          <p:cNvSpPr>
            <a:spLocks noGrp="1" noChangeArrowheads="1"/>
          </p:cNvSpPr>
          <p:nvPr>
            <p:ph type="hdr" sz="quarter"/>
          </p:nvPr>
        </p:nvSpPr>
        <p:spPr bwMode="auto">
          <a:xfrm>
            <a:off x="6" y="193692"/>
            <a:ext cx="2974610" cy="276999"/>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defTabSz="936899" eaLnBrk="0" hangingPunct="0">
              <a:lnSpc>
                <a:spcPct val="100000"/>
              </a:lnSpc>
              <a:spcBef>
                <a:spcPct val="50000"/>
              </a:spcBef>
              <a:buSzTx/>
              <a:buFontTx/>
              <a:buNone/>
              <a:defRPr sz="1800">
                <a:cs typeface="+mn-cs"/>
              </a:defRPr>
            </a:lvl1pPr>
          </a:lstStyle>
          <a:p>
            <a:pPr>
              <a:defRPr/>
            </a:pPr>
            <a:endParaRPr lang="en-US" dirty="0"/>
          </a:p>
        </p:txBody>
      </p:sp>
      <p:sp>
        <p:nvSpPr>
          <p:cNvPr id="631811" name="Rectangle 3"/>
          <p:cNvSpPr>
            <a:spLocks noGrp="1" noChangeArrowheads="1"/>
          </p:cNvSpPr>
          <p:nvPr>
            <p:ph type="dt" sz="quarter" idx="1"/>
          </p:nvPr>
        </p:nvSpPr>
        <p:spPr bwMode="auto">
          <a:xfrm>
            <a:off x="3883396" y="193692"/>
            <a:ext cx="2974610" cy="276999"/>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6899" eaLnBrk="0" hangingPunct="0">
              <a:lnSpc>
                <a:spcPct val="100000"/>
              </a:lnSpc>
              <a:spcBef>
                <a:spcPct val="50000"/>
              </a:spcBef>
              <a:buSzTx/>
              <a:buFontTx/>
              <a:buNone/>
              <a:defRPr sz="1800">
                <a:cs typeface="+mn-cs"/>
              </a:defRPr>
            </a:lvl1pPr>
          </a:lstStyle>
          <a:p>
            <a:pPr>
              <a:defRPr/>
            </a:pPr>
            <a:endParaRPr lang="en-US" dirty="0"/>
          </a:p>
        </p:txBody>
      </p:sp>
      <p:sp>
        <p:nvSpPr>
          <p:cNvPr id="631812" name="Rectangle 4"/>
          <p:cNvSpPr>
            <a:spLocks noGrp="1" noChangeArrowheads="1"/>
          </p:cNvSpPr>
          <p:nvPr>
            <p:ph type="ftr" sz="quarter" idx="2"/>
          </p:nvPr>
        </p:nvSpPr>
        <p:spPr bwMode="auto">
          <a:xfrm>
            <a:off x="6" y="8825746"/>
            <a:ext cx="2974610" cy="276999"/>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6899" eaLnBrk="0" hangingPunct="0">
              <a:lnSpc>
                <a:spcPct val="100000"/>
              </a:lnSpc>
              <a:spcBef>
                <a:spcPct val="50000"/>
              </a:spcBef>
              <a:buSzTx/>
              <a:buFontTx/>
              <a:buNone/>
              <a:defRPr sz="1800">
                <a:cs typeface="+mn-cs"/>
              </a:defRPr>
            </a:lvl1pPr>
          </a:lstStyle>
          <a:p>
            <a:pPr>
              <a:defRPr/>
            </a:pPr>
            <a:endParaRPr lang="en-US" dirty="0"/>
          </a:p>
        </p:txBody>
      </p:sp>
      <p:sp>
        <p:nvSpPr>
          <p:cNvPr id="631813" name="Rectangle 5"/>
          <p:cNvSpPr>
            <a:spLocks noGrp="1" noChangeArrowheads="1"/>
          </p:cNvSpPr>
          <p:nvPr>
            <p:ph type="sldNum" sz="quarter" idx="3"/>
          </p:nvPr>
        </p:nvSpPr>
        <p:spPr bwMode="auto">
          <a:xfrm>
            <a:off x="3883396" y="8825746"/>
            <a:ext cx="2974610" cy="276999"/>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6899" eaLnBrk="0" hangingPunct="0">
              <a:lnSpc>
                <a:spcPct val="100000"/>
              </a:lnSpc>
              <a:spcBef>
                <a:spcPct val="50000"/>
              </a:spcBef>
              <a:buSzTx/>
              <a:buFontTx/>
              <a:buNone/>
              <a:defRPr sz="1800">
                <a:cs typeface="+mn-cs"/>
              </a:defRPr>
            </a:lvl1pPr>
          </a:lstStyle>
          <a:p>
            <a:pPr>
              <a:defRPr/>
            </a:pPr>
            <a:fld id="{C224D01B-42C8-497E-8FA1-9576DCC67020}" type="slidenum">
              <a:rPr lang="en-US"/>
              <a:pPr>
                <a:defRPr/>
              </a:pPr>
              <a:t>‹#›</a:t>
            </a:fld>
            <a:endParaRPr lang="en-US" dirty="0"/>
          </a:p>
        </p:txBody>
      </p:sp>
    </p:spTree>
    <p:extLst>
      <p:ext uri="{BB962C8B-B14F-4D97-AF65-F5344CB8AC3E}">
        <p14:creationId xmlns:p14="http://schemas.microsoft.com/office/powerpoint/2010/main" val="40623401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6" y="1"/>
            <a:ext cx="2974610" cy="454716"/>
          </a:xfrm>
          <a:prstGeom prst="rect">
            <a:avLst/>
          </a:prstGeom>
          <a:noFill/>
          <a:ln w="9525">
            <a:noFill/>
            <a:miter lim="800000"/>
            <a:headEnd/>
            <a:tailEnd/>
          </a:ln>
          <a:effectLst/>
        </p:spPr>
        <p:txBody>
          <a:bodyPr vert="horz" wrap="square" lIns="92541" tIns="46272" rIns="92541" bIns="46272" numCol="1" anchor="t" anchorCtr="0" compatLnSpc="1">
            <a:prstTxWarp prst="textNoShape">
              <a:avLst/>
            </a:prstTxWarp>
          </a:bodyPr>
          <a:lstStyle>
            <a:lvl1pPr defTabSz="908365" eaLnBrk="0" hangingPunct="0">
              <a:lnSpc>
                <a:spcPct val="100000"/>
              </a:lnSpc>
              <a:spcBef>
                <a:spcPct val="0"/>
              </a:spcBef>
              <a:buSzTx/>
              <a:buFontTx/>
              <a:buNone/>
              <a:defRPr sz="1800">
                <a:cs typeface="+mn-cs"/>
              </a:defRPr>
            </a:lvl1pPr>
          </a:lstStyle>
          <a:p>
            <a:pPr>
              <a:defRPr/>
            </a:pPr>
            <a:endParaRPr lang="en-US" dirty="0"/>
          </a:p>
        </p:txBody>
      </p:sp>
      <p:sp>
        <p:nvSpPr>
          <p:cNvPr id="5123" name="Rectangle 3"/>
          <p:cNvSpPr>
            <a:spLocks noGrp="1" noChangeArrowheads="1"/>
          </p:cNvSpPr>
          <p:nvPr>
            <p:ph type="dt" idx="1"/>
          </p:nvPr>
        </p:nvSpPr>
        <p:spPr bwMode="auto">
          <a:xfrm>
            <a:off x="3883396" y="1"/>
            <a:ext cx="2974610" cy="454716"/>
          </a:xfrm>
          <a:prstGeom prst="rect">
            <a:avLst/>
          </a:prstGeom>
          <a:noFill/>
          <a:ln w="9525">
            <a:noFill/>
            <a:miter lim="800000"/>
            <a:headEnd/>
            <a:tailEnd/>
          </a:ln>
          <a:effectLst/>
        </p:spPr>
        <p:txBody>
          <a:bodyPr vert="horz" wrap="square" lIns="92541" tIns="46272" rIns="92541" bIns="46272" numCol="1" anchor="t" anchorCtr="0" compatLnSpc="1">
            <a:prstTxWarp prst="textNoShape">
              <a:avLst/>
            </a:prstTxWarp>
          </a:bodyPr>
          <a:lstStyle>
            <a:lvl1pPr algn="r" defTabSz="908365" eaLnBrk="0" hangingPunct="0">
              <a:lnSpc>
                <a:spcPct val="100000"/>
              </a:lnSpc>
              <a:spcBef>
                <a:spcPct val="0"/>
              </a:spcBef>
              <a:buSzTx/>
              <a:buFontTx/>
              <a:buNone/>
              <a:defRPr sz="1800">
                <a:cs typeface="+mn-cs"/>
              </a:defRPr>
            </a:lvl1pPr>
          </a:lstStyle>
          <a:p>
            <a:pPr>
              <a:defRPr/>
            </a:pPr>
            <a:endParaRPr lang="en-US" dirty="0"/>
          </a:p>
        </p:txBody>
      </p:sp>
      <p:sp>
        <p:nvSpPr>
          <p:cNvPr id="60420" name="Rectangle 4"/>
          <p:cNvSpPr>
            <a:spLocks noGrp="1" noRot="1" noChangeAspect="1" noChangeArrowheads="1" noTextEdit="1"/>
          </p:cNvSpPr>
          <p:nvPr>
            <p:ph type="sldImg" idx="2"/>
          </p:nvPr>
        </p:nvSpPr>
        <p:spPr bwMode="auto">
          <a:xfrm>
            <a:off x="1108075" y="708025"/>
            <a:ext cx="4646613"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28690" y="4422959"/>
            <a:ext cx="5000625" cy="4166117"/>
          </a:xfrm>
          <a:prstGeom prst="rect">
            <a:avLst/>
          </a:prstGeom>
          <a:noFill/>
          <a:ln w="9525">
            <a:noFill/>
            <a:miter lim="800000"/>
            <a:headEnd/>
            <a:tailEnd/>
          </a:ln>
          <a:effectLst/>
        </p:spPr>
        <p:txBody>
          <a:bodyPr vert="horz" wrap="square" lIns="92541" tIns="46272" rIns="92541" bIns="4627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6" y="8841686"/>
            <a:ext cx="2974610" cy="454716"/>
          </a:xfrm>
          <a:prstGeom prst="rect">
            <a:avLst/>
          </a:prstGeom>
          <a:noFill/>
          <a:ln w="9525">
            <a:noFill/>
            <a:miter lim="800000"/>
            <a:headEnd/>
            <a:tailEnd/>
          </a:ln>
          <a:effectLst/>
        </p:spPr>
        <p:txBody>
          <a:bodyPr vert="horz" wrap="square" lIns="92541" tIns="46272" rIns="92541" bIns="46272" numCol="1" anchor="b" anchorCtr="0" compatLnSpc="1">
            <a:prstTxWarp prst="textNoShape">
              <a:avLst/>
            </a:prstTxWarp>
          </a:bodyPr>
          <a:lstStyle>
            <a:lvl1pPr defTabSz="908365" eaLnBrk="0" hangingPunct="0">
              <a:lnSpc>
                <a:spcPct val="100000"/>
              </a:lnSpc>
              <a:spcBef>
                <a:spcPct val="0"/>
              </a:spcBef>
              <a:buSzTx/>
              <a:buFontTx/>
              <a:buNone/>
              <a:defRPr sz="1800">
                <a:cs typeface="+mn-cs"/>
              </a:defRPr>
            </a:lvl1pPr>
          </a:lstStyle>
          <a:p>
            <a:pPr>
              <a:defRPr/>
            </a:pPr>
            <a:endParaRPr lang="en-US" dirty="0"/>
          </a:p>
        </p:txBody>
      </p:sp>
      <p:sp>
        <p:nvSpPr>
          <p:cNvPr id="5127" name="Rectangle 7"/>
          <p:cNvSpPr>
            <a:spLocks noGrp="1" noChangeArrowheads="1"/>
          </p:cNvSpPr>
          <p:nvPr>
            <p:ph type="sldNum" sz="quarter" idx="5"/>
          </p:nvPr>
        </p:nvSpPr>
        <p:spPr bwMode="auto">
          <a:xfrm>
            <a:off x="3883396" y="8841686"/>
            <a:ext cx="2974610" cy="454716"/>
          </a:xfrm>
          <a:prstGeom prst="rect">
            <a:avLst/>
          </a:prstGeom>
          <a:noFill/>
          <a:ln w="9525">
            <a:noFill/>
            <a:miter lim="800000"/>
            <a:headEnd/>
            <a:tailEnd/>
          </a:ln>
          <a:effectLst/>
        </p:spPr>
        <p:txBody>
          <a:bodyPr vert="horz" wrap="square" lIns="92541" tIns="46272" rIns="92541" bIns="46272" numCol="1" anchor="b" anchorCtr="0" compatLnSpc="1">
            <a:prstTxWarp prst="textNoShape">
              <a:avLst/>
            </a:prstTxWarp>
          </a:bodyPr>
          <a:lstStyle>
            <a:lvl1pPr algn="r" defTabSz="908365" eaLnBrk="0" hangingPunct="0">
              <a:lnSpc>
                <a:spcPct val="100000"/>
              </a:lnSpc>
              <a:spcBef>
                <a:spcPct val="0"/>
              </a:spcBef>
              <a:buSzTx/>
              <a:buFontTx/>
              <a:buNone/>
              <a:defRPr sz="1800">
                <a:cs typeface="+mn-cs"/>
              </a:defRPr>
            </a:lvl1pPr>
          </a:lstStyle>
          <a:p>
            <a:pPr>
              <a:defRPr/>
            </a:pPr>
            <a:fld id="{0A2EA4F6-61E5-4A91-98AE-2056DF8CE19B}" type="slidenum">
              <a:rPr lang="en-US"/>
              <a:pPr>
                <a:defRPr/>
              </a:pPr>
              <a:t>‹#›</a:t>
            </a:fld>
            <a:endParaRPr lang="en-US" dirty="0"/>
          </a:p>
        </p:txBody>
      </p:sp>
    </p:spTree>
    <p:extLst>
      <p:ext uri="{BB962C8B-B14F-4D97-AF65-F5344CB8AC3E}">
        <p14:creationId xmlns:p14="http://schemas.microsoft.com/office/powerpoint/2010/main" val="3438085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B67D2754-7CD9-48EF-85B4-662B80ECFA8E}"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994394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US" sz="1200" baseline="0" dirty="0" smtClean="0"/>
              <a:t>The highlighted</a:t>
            </a:r>
            <a:r>
              <a:rPr lang="en-US" sz="1200" dirty="0" smtClean="0"/>
              <a:t> steps is where the most DSS involvement will be.</a:t>
            </a:r>
            <a:endParaRPr lang="en-US" sz="1200" baseline="0" dirty="0" smtClean="0"/>
          </a:p>
        </p:txBody>
      </p:sp>
      <p:sp>
        <p:nvSpPr>
          <p:cNvPr id="4" name="Slide Number Placeholder 3"/>
          <p:cNvSpPr>
            <a:spLocks noGrp="1"/>
          </p:cNvSpPr>
          <p:nvPr>
            <p:ph type="sldNum" sz="quarter" idx="10"/>
          </p:nvPr>
        </p:nvSpPr>
        <p:spPr/>
        <p:txBody>
          <a:bodyPr/>
          <a:lstStyle/>
          <a:p>
            <a:pPr>
              <a:defRPr/>
            </a:pPr>
            <a:fld id="{0A2EA4F6-61E5-4A91-98AE-2056DF8CE19B}" type="slidenum">
              <a:rPr lang="en-US" smtClean="0">
                <a:solidFill>
                  <a:srgbClr val="000000"/>
                </a:solidFill>
              </a:rPr>
              <a:pPr>
                <a:defRPr/>
              </a:pPr>
              <a:t>11</a:t>
            </a:fld>
            <a:endParaRPr lang="en-US" dirty="0">
              <a:solidFill>
                <a:srgbClr val="000000"/>
              </a:solidFill>
            </a:endParaRPr>
          </a:p>
        </p:txBody>
      </p:sp>
    </p:spTree>
    <p:extLst>
      <p:ext uri="{BB962C8B-B14F-4D97-AF65-F5344CB8AC3E}">
        <p14:creationId xmlns:p14="http://schemas.microsoft.com/office/powerpoint/2010/main" val="3045609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A2EA4F6-61E5-4A91-98AE-2056DF8CE19B}" type="slidenum">
              <a:rPr lang="en-US" smtClean="0">
                <a:solidFill>
                  <a:srgbClr val="000000"/>
                </a:solidFill>
              </a:rPr>
              <a:pPr>
                <a:defRPr/>
              </a:pPr>
              <a:t>13</a:t>
            </a:fld>
            <a:endParaRPr lang="en-US" dirty="0">
              <a:solidFill>
                <a:srgbClr val="000000"/>
              </a:solidFill>
            </a:endParaRPr>
          </a:p>
        </p:txBody>
      </p:sp>
    </p:spTree>
    <p:extLst>
      <p:ext uri="{BB962C8B-B14F-4D97-AF65-F5344CB8AC3E}">
        <p14:creationId xmlns:p14="http://schemas.microsoft.com/office/powerpoint/2010/main" val="2058248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dirty="0" smtClean="0">
              <a:solidFill>
                <a:srgbClr val="000000"/>
              </a:solidFill>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A2EA4F6-61E5-4A91-98AE-2056DF8CE19B}" type="slidenum">
              <a:rPr lang="en-US" smtClean="0">
                <a:solidFill>
                  <a:srgbClr val="000000"/>
                </a:solidFill>
              </a:rPr>
              <a:pPr>
                <a:defRPr/>
              </a:pPr>
              <a:t>15</a:t>
            </a:fld>
            <a:endParaRPr lang="en-US" dirty="0">
              <a:solidFill>
                <a:srgbClr val="000000"/>
              </a:solidFill>
            </a:endParaRPr>
          </a:p>
        </p:txBody>
      </p:sp>
    </p:spTree>
    <p:extLst>
      <p:ext uri="{BB962C8B-B14F-4D97-AF65-F5344CB8AC3E}">
        <p14:creationId xmlns:p14="http://schemas.microsoft.com/office/powerpoint/2010/main" val="2058248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A2EA4F6-61E5-4A91-98AE-2056DF8CE19B}" type="slidenum">
              <a:rPr lang="en-US" smtClean="0">
                <a:solidFill>
                  <a:srgbClr val="000000"/>
                </a:solidFill>
              </a:rPr>
              <a:pPr>
                <a:defRPr/>
              </a:pPr>
              <a:t>16</a:t>
            </a:fld>
            <a:endParaRPr lang="en-US" dirty="0">
              <a:solidFill>
                <a:srgbClr val="000000"/>
              </a:solidFill>
            </a:endParaRPr>
          </a:p>
        </p:txBody>
      </p:sp>
    </p:spTree>
    <p:extLst>
      <p:ext uri="{BB962C8B-B14F-4D97-AF65-F5344CB8AC3E}">
        <p14:creationId xmlns:p14="http://schemas.microsoft.com/office/powerpoint/2010/main" val="10215875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A2EA4F6-61E5-4A91-98AE-2056DF8CE19B}" type="slidenum">
              <a:rPr lang="en-US" smtClean="0">
                <a:solidFill>
                  <a:srgbClr val="000000"/>
                </a:solidFill>
              </a:rPr>
              <a:pPr>
                <a:defRPr/>
              </a:pPr>
              <a:t>19</a:t>
            </a:fld>
            <a:endParaRPr lang="en-US" dirty="0">
              <a:solidFill>
                <a:srgbClr val="000000"/>
              </a:solidFill>
            </a:endParaRPr>
          </a:p>
        </p:txBody>
      </p:sp>
    </p:spTree>
    <p:extLst>
      <p:ext uri="{BB962C8B-B14F-4D97-AF65-F5344CB8AC3E}">
        <p14:creationId xmlns:p14="http://schemas.microsoft.com/office/powerpoint/2010/main" val="1021587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may be asked to coordinate a RAL with the Information Owner if items tailored out are not already included in the RAR.</a:t>
            </a:r>
            <a:endParaRPr lang="en-US" dirty="0"/>
          </a:p>
        </p:txBody>
      </p:sp>
      <p:sp>
        <p:nvSpPr>
          <p:cNvPr id="4" name="Slide Number Placeholder 3"/>
          <p:cNvSpPr>
            <a:spLocks noGrp="1"/>
          </p:cNvSpPr>
          <p:nvPr>
            <p:ph type="sldNum" sz="quarter" idx="10"/>
          </p:nvPr>
        </p:nvSpPr>
        <p:spPr/>
        <p:txBody>
          <a:bodyPr/>
          <a:lstStyle/>
          <a:p>
            <a:pPr>
              <a:defRPr/>
            </a:pPr>
            <a:fld id="{0A2EA4F6-61E5-4A91-98AE-2056DF8CE19B}" type="slidenum">
              <a:rPr lang="en-US" smtClean="0"/>
              <a:pPr>
                <a:defRPr/>
              </a:pPr>
              <a:t>21</a:t>
            </a:fld>
            <a:endParaRPr lang="en-US" dirty="0"/>
          </a:p>
        </p:txBody>
      </p:sp>
    </p:spTree>
    <p:extLst>
      <p:ext uri="{BB962C8B-B14F-4D97-AF65-F5344CB8AC3E}">
        <p14:creationId xmlns:p14="http://schemas.microsoft.com/office/powerpoint/2010/main" val="576162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still in Step 2 of the RMF process and the ISSM has just completed the RAR, The system categorization, and the selection of controls (identified by the boxed area.  The question is now how do you get that to DSS?</a:t>
            </a:r>
            <a:endParaRPr lang="en-US" dirty="0"/>
          </a:p>
        </p:txBody>
      </p:sp>
      <p:sp>
        <p:nvSpPr>
          <p:cNvPr id="4" name="Slide Number Placeholder 3"/>
          <p:cNvSpPr>
            <a:spLocks noGrp="1"/>
          </p:cNvSpPr>
          <p:nvPr>
            <p:ph type="sldNum" sz="quarter" idx="10"/>
          </p:nvPr>
        </p:nvSpPr>
        <p:spPr/>
        <p:txBody>
          <a:bodyPr/>
          <a:lstStyle/>
          <a:p>
            <a:pPr>
              <a:defRPr/>
            </a:pPr>
            <a:fld id="{0A2EA4F6-61E5-4A91-98AE-2056DF8CE19B}" type="slidenum">
              <a:rPr lang="en-US" smtClean="0"/>
              <a:pPr>
                <a:defRPr/>
              </a:pPr>
              <a:t>22</a:t>
            </a:fld>
            <a:endParaRPr lang="en-US" dirty="0"/>
          </a:p>
        </p:txBody>
      </p:sp>
    </p:spTree>
    <p:extLst>
      <p:ext uri="{BB962C8B-B14F-4D97-AF65-F5344CB8AC3E}">
        <p14:creationId xmlns:p14="http://schemas.microsoft.com/office/powerpoint/2010/main" val="15701023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A2EA4F6-61E5-4A91-98AE-2056DF8CE19B}" type="slidenum">
              <a:rPr lang="en-US" smtClean="0"/>
              <a:pPr>
                <a:defRPr/>
              </a:pPr>
              <a:t>24</a:t>
            </a:fld>
            <a:endParaRPr lang="en-US" dirty="0"/>
          </a:p>
        </p:txBody>
      </p:sp>
    </p:spTree>
    <p:extLst>
      <p:ext uri="{BB962C8B-B14F-4D97-AF65-F5344CB8AC3E}">
        <p14:creationId xmlns:p14="http://schemas.microsoft.com/office/powerpoint/2010/main" val="31062203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A2EA4F6-61E5-4A91-98AE-2056DF8CE19B}" type="slidenum">
              <a:rPr lang="en-US" smtClean="0">
                <a:solidFill>
                  <a:srgbClr val="000000"/>
                </a:solidFill>
              </a:rPr>
              <a:pPr>
                <a:defRPr/>
              </a:pPr>
              <a:t>25</a:t>
            </a:fld>
            <a:endParaRPr lang="en-US" dirty="0">
              <a:solidFill>
                <a:srgbClr val="000000"/>
              </a:solidFill>
            </a:endParaRPr>
          </a:p>
        </p:txBody>
      </p:sp>
    </p:spTree>
    <p:extLst>
      <p:ext uri="{BB962C8B-B14F-4D97-AF65-F5344CB8AC3E}">
        <p14:creationId xmlns:p14="http://schemas.microsoft.com/office/powerpoint/2010/main" val="10215875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A2EA4F6-61E5-4A91-98AE-2056DF8CE19B}" type="slidenum">
              <a:rPr lang="en-US" smtClean="0">
                <a:solidFill>
                  <a:srgbClr val="000000"/>
                </a:solidFill>
              </a:rPr>
              <a:pPr>
                <a:defRPr/>
              </a:pPr>
              <a:t>26</a:t>
            </a:fld>
            <a:endParaRPr lang="en-US" dirty="0">
              <a:solidFill>
                <a:srgbClr val="000000"/>
              </a:solidFill>
            </a:endParaRPr>
          </a:p>
        </p:txBody>
      </p:sp>
    </p:spTree>
    <p:extLst>
      <p:ext uri="{BB962C8B-B14F-4D97-AF65-F5344CB8AC3E}">
        <p14:creationId xmlns:p14="http://schemas.microsoft.com/office/powerpoint/2010/main" val="939369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A2EA4F6-61E5-4A91-98AE-2056DF8CE19B}" type="slidenum">
              <a:rPr lang="en-US" smtClean="0"/>
              <a:pPr>
                <a:defRPr/>
              </a:pPr>
              <a:t>2</a:t>
            </a:fld>
            <a:endParaRPr lang="en-US" dirty="0"/>
          </a:p>
        </p:txBody>
      </p:sp>
    </p:spTree>
    <p:extLst>
      <p:ext uri="{BB962C8B-B14F-4D97-AF65-F5344CB8AC3E}">
        <p14:creationId xmlns:p14="http://schemas.microsoft.com/office/powerpoint/2010/main" val="33211314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A2EA4F6-61E5-4A91-98AE-2056DF8CE19B}" type="slidenum">
              <a:rPr lang="en-US" smtClean="0">
                <a:solidFill>
                  <a:srgbClr val="000000"/>
                </a:solidFill>
              </a:rPr>
              <a:pPr>
                <a:defRPr/>
              </a:pPr>
              <a:t>27</a:t>
            </a:fld>
            <a:endParaRPr lang="en-US" dirty="0">
              <a:solidFill>
                <a:srgbClr val="000000"/>
              </a:solidFill>
            </a:endParaRPr>
          </a:p>
        </p:txBody>
      </p:sp>
    </p:spTree>
    <p:extLst>
      <p:ext uri="{BB962C8B-B14F-4D97-AF65-F5344CB8AC3E}">
        <p14:creationId xmlns:p14="http://schemas.microsoft.com/office/powerpoint/2010/main" val="32064368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ISSM are encouraged to use available tools to aid with their assessment of the implemented controls.  These tools are not mandatory, but they will be used by the SCA during the onsite review.</a:t>
            </a:r>
            <a:endParaRPr lang="en-US" dirty="0"/>
          </a:p>
        </p:txBody>
      </p:sp>
      <p:sp>
        <p:nvSpPr>
          <p:cNvPr id="4" name="Slide Number Placeholder 3"/>
          <p:cNvSpPr>
            <a:spLocks noGrp="1"/>
          </p:cNvSpPr>
          <p:nvPr>
            <p:ph type="sldNum" sz="quarter" idx="10"/>
          </p:nvPr>
        </p:nvSpPr>
        <p:spPr/>
        <p:txBody>
          <a:bodyPr/>
          <a:lstStyle/>
          <a:p>
            <a:pPr>
              <a:defRPr/>
            </a:pPr>
            <a:fld id="{0A2EA4F6-61E5-4A91-98AE-2056DF8CE19B}" type="slidenum">
              <a:rPr lang="en-US" smtClean="0"/>
              <a:pPr>
                <a:defRPr/>
              </a:pPr>
              <a:t>28</a:t>
            </a:fld>
            <a:endParaRPr lang="en-US" dirty="0"/>
          </a:p>
        </p:txBody>
      </p:sp>
    </p:spTree>
    <p:extLst>
      <p:ext uri="{BB962C8B-B14F-4D97-AF65-F5344CB8AC3E}">
        <p14:creationId xmlns:p14="http://schemas.microsoft.com/office/powerpoint/2010/main" val="22812705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 overall diagram related to the possible review of a Windows 7 computer.  You can review the 278 technical settings either manually or in an automated fashion with the SCC and then evaluate the other items manually</a:t>
            </a:r>
            <a:endParaRPr lang="en-US" dirty="0"/>
          </a:p>
        </p:txBody>
      </p:sp>
      <p:sp>
        <p:nvSpPr>
          <p:cNvPr id="4" name="Slide Number Placeholder 3"/>
          <p:cNvSpPr>
            <a:spLocks noGrp="1"/>
          </p:cNvSpPr>
          <p:nvPr>
            <p:ph type="sldNum" sz="quarter" idx="10"/>
          </p:nvPr>
        </p:nvSpPr>
        <p:spPr/>
        <p:txBody>
          <a:bodyPr/>
          <a:lstStyle/>
          <a:p>
            <a:pPr>
              <a:defRPr/>
            </a:pPr>
            <a:fld id="{0A2EA4F6-61E5-4A91-98AE-2056DF8CE19B}" type="slidenum">
              <a:rPr lang="en-US" smtClean="0"/>
              <a:pPr>
                <a:defRPr/>
              </a:pPr>
              <a:t>29</a:t>
            </a:fld>
            <a:endParaRPr lang="en-US" dirty="0"/>
          </a:p>
        </p:txBody>
      </p:sp>
    </p:spTree>
    <p:extLst>
      <p:ext uri="{BB962C8B-B14F-4D97-AF65-F5344CB8AC3E}">
        <p14:creationId xmlns:p14="http://schemas.microsoft.com/office/powerpoint/2010/main" val="15938465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STIG viewer can be used to view STIG content from many different areas.  You can view Benchmarks, IAVMs, or overall STIG content.</a:t>
            </a:r>
            <a:endParaRPr lang="en-US" dirty="0"/>
          </a:p>
        </p:txBody>
      </p:sp>
      <p:sp>
        <p:nvSpPr>
          <p:cNvPr id="4" name="Slide Number Placeholder 3"/>
          <p:cNvSpPr>
            <a:spLocks noGrp="1"/>
          </p:cNvSpPr>
          <p:nvPr>
            <p:ph type="sldNum" sz="quarter" idx="10"/>
          </p:nvPr>
        </p:nvSpPr>
        <p:spPr/>
        <p:txBody>
          <a:bodyPr/>
          <a:lstStyle/>
          <a:p>
            <a:pPr>
              <a:defRPr/>
            </a:pPr>
            <a:fld id="{0A2EA4F6-61E5-4A91-98AE-2056DF8CE19B}" type="slidenum">
              <a:rPr lang="en-US" smtClean="0"/>
              <a:pPr>
                <a:defRPr/>
              </a:pPr>
              <a:t>30</a:t>
            </a:fld>
            <a:endParaRPr lang="en-US" dirty="0"/>
          </a:p>
        </p:txBody>
      </p:sp>
    </p:spTree>
    <p:extLst>
      <p:ext uri="{BB962C8B-B14F-4D97-AF65-F5344CB8AC3E}">
        <p14:creationId xmlns:p14="http://schemas.microsoft.com/office/powerpoint/2010/main" val="39948118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 example of what the SCAP Compliance Checker (SCC) looks like.  The tool can be used in conjunction with many different benchmarks.  This can include benchmarks that relate to the Operating System software and various Application software.</a:t>
            </a:r>
            <a:endParaRPr lang="en-US" dirty="0"/>
          </a:p>
        </p:txBody>
      </p:sp>
      <p:sp>
        <p:nvSpPr>
          <p:cNvPr id="4" name="Slide Number Placeholder 3"/>
          <p:cNvSpPr>
            <a:spLocks noGrp="1"/>
          </p:cNvSpPr>
          <p:nvPr>
            <p:ph type="sldNum" sz="quarter" idx="10"/>
          </p:nvPr>
        </p:nvSpPr>
        <p:spPr/>
        <p:txBody>
          <a:bodyPr/>
          <a:lstStyle/>
          <a:p>
            <a:pPr>
              <a:defRPr/>
            </a:pPr>
            <a:fld id="{0A2EA4F6-61E5-4A91-98AE-2056DF8CE19B}" type="slidenum">
              <a:rPr lang="en-US" smtClean="0"/>
              <a:pPr>
                <a:defRPr/>
              </a:pPr>
              <a:t>31</a:t>
            </a:fld>
            <a:endParaRPr lang="en-US" dirty="0"/>
          </a:p>
        </p:txBody>
      </p:sp>
    </p:spTree>
    <p:extLst>
      <p:ext uri="{BB962C8B-B14F-4D97-AF65-F5344CB8AC3E}">
        <p14:creationId xmlns:p14="http://schemas.microsoft.com/office/powerpoint/2010/main" val="4224301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what a typical STIG checklist will look like and as you fill it out the chart in the upper left and the colors for completed items will help identify which items remain open.</a:t>
            </a:r>
            <a:endParaRPr lang="en-US" dirty="0"/>
          </a:p>
        </p:txBody>
      </p:sp>
      <p:sp>
        <p:nvSpPr>
          <p:cNvPr id="4" name="Slide Number Placeholder 3"/>
          <p:cNvSpPr>
            <a:spLocks noGrp="1"/>
          </p:cNvSpPr>
          <p:nvPr>
            <p:ph type="sldNum" sz="quarter" idx="10"/>
          </p:nvPr>
        </p:nvSpPr>
        <p:spPr/>
        <p:txBody>
          <a:bodyPr/>
          <a:lstStyle/>
          <a:p>
            <a:pPr>
              <a:defRPr/>
            </a:pPr>
            <a:fld id="{0A2EA4F6-61E5-4A91-98AE-2056DF8CE19B}" type="slidenum">
              <a:rPr lang="en-US" smtClean="0"/>
              <a:pPr>
                <a:defRPr/>
              </a:pPr>
              <a:t>32</a:t>
            </a:fld>
            <a:endParaRPr lang="en-US" dirty="0"/>
          </a:p>
        </p:txBody>
      </p:sp>
    </p:spTree>
    <p:extLst>
      <p:ext uri="{BB962C8B-B14F-4D97-AF65-F5344CB8AC3E}">
        <p14:creationId xmlns:p14="http://schemas.microsoft.com/office/powerpoint/2010/main" val="33609106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still in Step 2 of the RMF process and the ISSM has just completed the RAR, The system categorization, and the selection of controls (identified by the boxed area.  The question is now how do you get that to DSS?</a:t>
            </a:r>
            <a:endParaRPr lang="en-US" dirty="0"/>
          </a:p>
        </p:txBody>
      </p:sp>
      <p:sp>
        <p:nvSpPr>
          <p:cNvPr id="4" name="Slide Number Placeholder 3"/>
          <p:cNvSpPr>
            <a:spLocks noGrp="1"/>
          </p:cNvSpPr>
          <p:nvPr>
            <p:ph type="sldNum" sz="quarter" idx="10"/>
          </p:nvPr>
        </p:nvSpPr>
        <p:spPr/>
        <p:txBody>
          <a:bodyPr/>
          <a:lstStyle/>
          <a:p>
            <a:pPr>
              <a:defRPr/>
            </a:pPr>
            <a:fld id="{0A2EA4F6-61E5-4A91-98AE-2056DF8CE19B}" type="slidenum">
              <a:rPr lang="en-US" smtClean="0"/>
              <a:pPr>
                <a:defRPr/>
              </a:pPr>
              <a:t>33</a:t>
            </a:fld>
            <a:endParaRPr lang="en-US" dirty="0"/>
          </a:p>
        </p:txBody>
      </p:sp>
    </p:spTree>
    <p:extLst>
      <p:ext uri="{BB962C8B-B14F-4D97-AF65-F5344CB8AC3E}">
        <p14:creationId xmlns:p14="http://schemas.microsoft.com/office/powerpoint/2010/main" val="15701023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A2EA4F6-61E5-4A91-98AE-2056DF8CE19B}" type="slidenum">
              <a:rPr lang="en-US" smtClean="0">
                <a:solidFill>
                  <a:srgbClr val="000000"/>
                </a:solidFill>
              </a:rPr>
              <a:pPr>
                <a:defRPr/>
              </a:pPr>
              <a:t>34</a:t>
            </a:fld>
            <a:endParaRPr lang="en-US" dirty="0">
              <a:solidFill>
                <a:srgbClr val="000000"/>
              </a:solidFill>
            </a:endParaRPr>
          </a:p>
        </p:txBody>
      </p:sp>
    </p:spTree>
    <p:extLst>
      <p:ext uri="{BB962C8B-B14F-4D97-AF65-F5344CB8AC3E}">
        <p14:creationId xmlns:p14="http://schemas.microsoft.com/office/powerpoint/2010/main" val="3381050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A2EA4F6-61E5-4A91-98AE-2056DF8CE19B}" type="slidenum">
              <a:rPr lang="en-US" smtClean="0">
                <a:solidFill>
                  <a:srgbClr val="000000"/>
                </a:solidFill>
              </a:rPr>
              <a:pPr>
                <a:defRPr/>
              </a:pPr>
              <a:t>35</a:t>
            </a:fld>
            <a:endParaRPr lang="en-US" dirty="0">
              <a:solidFill>
                <a:srgbClr val="000000"/>
              </a:solidFill>
            </a:endParaRPr>
          </a:p>
        </p:txBody>
      </p:sp>
    </p:spTree>
    <p:extLst>
      <p:ext uri="{BB962C8B-B14F-4D97-AF65-F5344CB8AC3E}">
        <p14:creationId xmlns:p14="http://schemas.microsoft.com/office/powerpoint/2010/main" val="20766905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A2EA4F6-61E5-4A91-98AE-2056DF8CE19B}" type="slidenum">
              <a:rPr lang="en-US" smtClean="0">
                <a:solidFill>
                  <a:srgbClr val="000000"/>
                </a:solidFill>
              </a:rPr>
              <a:pPr>
                <a:defRPr/>
              </a:pPr>
              <a:t>36</a:t>
            </a:fld>
            <a:endParaRPr lang="en-US" dirty="0">
              <a:solidFill>
                <a:srgbClr val="000000"/>
              </a:solidFill>
            </a:endParaRPr>
          </a:p>
        </p:txBody>
      </p:sp>
    </p:spTree>
    <p:extLst>
      <p:ext uri="{BB962C8B-B14F-4D97-AF65-F5344CB8AC3E}">
        <p14:creationId xmlns:p14="http://schemas.microsoft.com/office/powerpoint/2010/main" val="366162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A2EA4F6-61E5-4A91-98AE-2056DF8CE19B}" type="slidenum">
              <a:rPr lang="en-US" smtClean="0"/>
              <a:pPr>
                <a:defRPr/>
              </a:pPr>
              <a:t>3</a:t>
            </a:fld>
            <a:endParaRPr lang="en-US" dirty="0"/>
          </a:p>
        </p:txBody>
      </p:sp>
    </p:spTree>
    <p:extLst>
      <p:ext uri="{BB962C8B-B14F-4D97-AF65-F5344CB8AC3E}">
        <p14:creationId xmlns:p14="http://schemas.microsoft.com/office/powerpoint/2010/main" val="37767555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endParaRPr lang="en-US" sz="1200" i="0" kern="1200" dirty="0" smtClean="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0A2EA4F6-61E5-4A91-98AE-2056DF8CE19B}" type="slidenum">
              <a:rPr lang="en-US" smtClean="0">
                <a:solidFill>
                  <a:srgbClr val="000000"/>
                </a:solidFill>
              </a:rPr>
              <a:pPr>
                <a:defRPr/>
              </a:pPr>
              <a:t>39</a:t>
            </a:fld>
            <a:endParaRPr lang="en-US" dirty="0">
              <a:solidFill>
                <a:srgbClr val="000000"/>
              </a:solidFill>
            </a:endParaRPr>
          </a:p>
        </p:txBody>
      </p:sp>
    </p:spTree>
    <p:extLst>
      <p:ext uri="{BB962C8B-B14F-4D97-AF65-F5344CB8AC3E}">
        <p14:creationId xmlns:p14="http://schemas.microsoft.com/office/powerpoint/2010/main" val="3650727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amount of terminology and available reference material can sometimes feel overwhelming.  This presentation will attempt to help put things in perspective.</a:t>
            </a:r>
            <a:endParaRPr lang="en-US" dirty="0"/>
          </a:p>
        </p:txBody>
      </p:sp>
      <p:sp>
        <p:nvSpPr>
          <p:cNvPr id="4" name="Slide Number Placeholder 3"/>
          <p:cNvSpPr>
            <a:spLocks noGrp="1"/>
          </p:cNvSpPr>
          <p:nvPr>
            <p:ph type="sldNum" sz="quarter" idx="10"/>
          </p:nvPr>
        </p:nvSpPr>
        <p:spPr/>
        <p:txBody>
          <a:bodyPr/>
          <a:lstStyle/>
          <a:p>
            <a:pPr>
              <a:defRPr/>
            </a:pPr>
            <a:fld id="{0A2EA4F6-61E5-4A91-98AE-2056DF8CE19B}" type="slidenum">
              <a:rPr lang="en-US" smtClean="0"/>
              <a:pPr>
                <a:defRPr/>
              </a:pPr>
              <a:t>4</a:t>
            </a:fld>
            <a:endParaRPr lang="en-US" dirty="0"/>
          </a:p>
        </p:txBody>
      </p:sp>
    </p:spTree>
    <p:extLst>
      <p:ext uri="{BB962C8B-B14F-4D97-AF65-F5344CB8AC3E}">
        <p14:creationId xmlns:p14="http://schemas.microsoft.com/office/powerpoint/2010/main" val="2047661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A2EA4F6-61E5-4A91-98AE-2056DF8CE19B}" type="slidenum">
              <a:rPr lang="en-US" smtClean="0"/>
              <a:pPr>
                <a:defRPr/>
              </a:pPr>
              <a:t>5</a:t>
            </a:fld>
            <a:endParaRPr lang="en-US" dirty="0"/>
          </a:p>
        </p:txBody>
      </p:sp>
    </p:spTree>
    <p:extLst>
      <p:ext uri="{BB962C8B-B14F-4D97-AF65-F5344CB8AC3E}">
        <p14:creationId xmlns:p14="http://schemas.microsoft.com/office/powerpoint/2010/main" val="2152498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5929314" y="8841686"/>
            <a:ext cx="928691" cy="454716"/>
          </a:xfrm>
        </p:spPr>
        <p:txBody>
          <a:bodyPr/>
          <a:lstStyle/>
          <a:p>
            <a:pPr>
              <a:defRPr/>
            </a:pPr>
            <a:fld id="{0A2EA4F6-61E5-4A91-98AE-2056DF8CE19B}" type="slidenum">
              <a:rPr lang="en-US" smtClean="0"/>
              <a:pPr>
                <a:defRPr/>
              </a:pPr>
              <a:t>7</a:t>
            </a:fld>
            <a:endParaRPr lang="en-US" dirty="0"/>
          </a:p>
        </p:txBody>
      </p:sp>
    </p:spTree>
    <p:extLst>
      <p:ext uri="{BB962C8B-B14F-4D97-AF65-F5344CB8AC3E}">
        <p14:creationId xmlns:p14="http://schemas.microsoft.com/office/powerpoint/2010/main" val="409028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DDB3C6-93D1-4577-9C52-D1CF3BE2D855}" type="slidenum">
              <a:rPr lang="en-US" smtClean="0"/>
              <a:t>8</a:t>
            </a:fld>
            <a:endParaRPr lang="en-US" dirty="0"/>
          </a:p>
        </p:txBody>
      </p:sp>
    </p:spTree>
    <p:extLst>
      <p:ext uri="{BB962C8B-B14F-4D97-AF65-F5344CB8AC3E}">
        <p14:creationId xmlns:p14="http://schemas.microsoft.com/office/powerpoint/2010/main" val="2730886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A2EA4F6-61E5-4A91-98AE-2056DF8CE19B}" type="slidenum">
              <a:rPr lang="en-US" smtClean="0"/>
              <a:pPr>
                <a:defRPr/>
              </a:pPr>
              <a:t>9</a:t>
            </a:fld>
            <a:endParaRPr lang="en-US" dirty="0"/>
          </a:p>
        </p:txBody>
      </p:sp>
    </p:spTree>
    <p:extLst>
      <p:ext uri="{BB962C8B-B14F-4D97-AF65-F5344CB8AC3E}">
        <p14:creationId xmlns:p14="http://schemas.microsoft.com/office/powerpoint/2010/main" val="3567164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Remember that all files loaded into OBMS must be pdf files.</a:t>
            </a:r>
          </a:p>
          <a:p>
            <a:pPr marL="171450" indent="-171450">
              <a:buFontTx/>
              <a:buChar char="-"/>
            </a:pPr>
            <a:r>
              <a:rPr lang="en-US" dirty="0" smtClean="0"/>
              <a:t>Items in “red” are required by OBMS or the submitter will get an error</a:t>
            </a:r>
            <a:endParaRPr lang="en-US" dirty="0"/>
          </a:p>
        </p:txBody>
      </p:sp>
      <p:sp>
        <p:nvSpPr>
          <p:cNvPr id="4" name="Slide Number Placeholder 3"/>
          <p:cNvSpPr>
            <a:spLocks noGrp="1"/>
          </p:cNvSpPr>
          <p:nvPr>
            <p:ph type="sldNum" sz="quarter" idx="10"/>
          </p:nvPr>
        </p:nvSpPr>
        <p:spPr/>
        <p:txBody>
          <a:bodyPr/>
          <a:lstStyle/>
          <a:p>
            <a:pPr>
              <a:defRPr/>
            </a:pPr>
            <a:fld id="{0A2EA4F6-61E5-4A91-98AE-2056DF8CE19B}" type="slidenum">
              <a:rPr lang="en-US" smtClean="0"/>
              <a:pPr>
                <a:defRPr/>
              </a:pPr>
              <a:t>10</a:t>
            </a:fld>
            <a:endParaRPr lang="en-US" dirty="0"/>
          </a:p>
        </p:txBody>
      </p:sp>
    </p:spTree>
    <p:extLst>
      <p:ext uri="{BB962C8B-B14F-4D97-AF65-F5344CB8AC3E}">
        <p14:creationId xmlns:p14="http://schemas.microsoft.com/office/powerpoint/2010/main" val="35671644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7.xml"/></Relationships>
</file>

<file path=ppt/slideLayouts/_rels/slideLayout10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8.xml"/></Relationships>
</file>

<file path=ppt/slideLayouts/_rels/slideLayout10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9.xml"/></Relationships>
</file>

<file path=ppt/slideLayouts/_rels/slideLayout10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0.xml"/></Relationships>
</file>

<file path=ppt/slideLayouts/_rels/slideLayout10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1.xml"/></Relationships>
</file>

<file path=ppt/slideLayouts/_rels/slideLayout10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2.xml"/></Relationships>
</file>

<file path=ppt/slideLayouts/_rels/slideLayout10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3.xml"/></Relationships>
</file>

<file path=ppt/slideLayouts/_rels/slideLayout10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4.xml"/></Relationships>
</file>

<file path=ppt/slideLayouts/_rels/slideLayout10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5.xml"/></Relationships>
</file>

<file path=ppt/slideLayouts/_rels/slideLayout10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7.xml"/></Relationships>
</file>

<file path=ppt/slideLayouts/_rels/slideLayout11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8.xml"/></Relationships>
</file>

<file path=ppt/slideLayouts/_rels/slideLayout1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9.xml"/></Relationships>
</file>

<file path=ppt/slideLayouts/_rels/slideLayout1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0.xml"/></Relationships>
</file>

<file path=ppt/slideLayouts/_rels/slideLayout1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1.xml"/></Relationships>
</file>

<file path=ppt/slideLayouts/_rels/slideLayout1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2.xml"/></Relationships>
</file>

<file path=ppt/slideLayouts/_rels/slideLayout1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3.xml"/></Relationships>
</file>

<file path=ppt/slideLayouts/_rels/slideLayout1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4.xml"/></Relationships>
</file>

<file path=ppt/slideLayouts/_rels/slideLayout1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3.xml"/><Relationship Id="rId1" Type="http://schemas.openxmlformats.org/officeDocument/2006/relationships/tags" Target="../tags/tag7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3.xml"/></Relationships>
</file>

<file path=ppt/slideLayouts/_rels/slideLayout15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4.xml"/></Relationships>
</file>

<file path=ppt/slideLayouts/_rels/slideLayout15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5.xml"/></Relationships>
</file>

<file path=ppt/slideLayouts/_rels/slideLayout15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7.xml"/></Relationships>
</file>

<file path=ppt/slideLayouts/_rels/slideLayout16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8.xml"/></Relationships>
</file>

<file path=ppt/slideLayouts/_rels/slideLayout16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9.xml"/></Relationships>
</file>

<file path=ppt/slideLayouts/_rels/slideLayout16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0.xml"/></Relationships>
</file>

<file path=ppt/slideLayouts/_rels/slideLayout16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1.xml"/></Relationships>
</file>

<file path=ppt/slideLayouts/_rels/slideLayout16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2.xml"/></Relationships>
</file>

<file path=ppt/slideLayouts/_rels/slideLayout16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3.xml"/></Relationships>
</file>

<file path=ppt/slideLayouts/_rels/slideLayout16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4.xml"/></Relationships>
</file>

<file path=ppt/slideLayouts/_rels/slideLayout16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5.xml"/></Relationships>
</file>

<file path=ppt/slideLayouts/_rels/slideLayout16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7.xml"/></Relationships>
</file>

<file path=ppt/slideLayouts/_rels/slideLayout17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8.xml"/></Relationships>
</file>

<file path=ppt/slideLayouts/_rels/slideLayout17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9.xml"/></Relationships>
</file>

<file path=ppt/slideLayouts/_rels/slideLayout17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90.xml"/></Relationships>
</file>

<file path=ppt/slideLayouts/_rels/slideLayout17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91.xml"/></Relationships>
</file>

<file path=ppt/slideLayouts/_rels/slideLayout17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92.xml"/></Relationships>
</file>

<file path=ppt/slideLayouts/_rels/slideLayout17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93.xml"/></Relationships>
</file>

<file path=ppt/slideLayouts/_rels/slideLayout17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94.xml"/></Relationships>
</file>

<file path=ppt/slideLayouts/_rels/slideLayout17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95.xml"/></Relationships>
</file>

<file path=ppt/slideLayouts/_rels/slideLayout17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9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97.xml"/></Relationships>
</file>

<file path=ppt/slideLayouts/_rels/slideLayout18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98.xml"/></Relationships>
</file>

<file path=ppt/slideLayouts/_rels/slideLayout18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99.xml"/></Relationships>
</file>

<file path=ppt/slideLayouts/_rels/slideLayout18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00.xml"/></Relationships>
</file>

<file path=ppt/slideLayouts/_rels/slideLayout18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01.xml"/></Relationships>
</file>

<file path=ppt/slideLayouts/_rels/slideLayout18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02.xml"/></Relationships>
</file>

<file path=ppt/slideLayouts/_rels/slideLayout18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03.xml"/></Relationships>
</file>

<file path=ppt/slideLayouts/_rels/slideLayout18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04.xml"/></Relationships>
</file>

<file path=ppt/slideLayouts/_rels/slideLayout18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05.xml"/></Relationships>
</file>

<file path=ppt/slideLayouts/_rels/slideLayout18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0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07.xml"/></Relationships>
</file>

<file path=ppt/slideLayouts/_rels/slideLayout19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08.xml"/></Relationships>
</file>

<file path=ppt/slideLayouts/_rels/slideLayout19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09.xml"/></Relationships>
</file>

<file path=ppt/slideLayouts/_rels/slideLayout19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0.xml"/></Relationships>
</file>

<file path=ppt/slideLayouts/_rels/slideLayout19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1.xml"/></Relationships>
</file>

<file path=ppt/slideLayouts/_rels/slideLayout19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2.xml"/></Relationships>
</file>

<file path=ppt/slideLayouts/_rels/slideLayout19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3.xml"/></Relationships>
</file>

<file path=ppt/slideLayouts/_rels/slideLayout19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4.xml"/></Relationships>
</file>

<file path=ppt/slideLayouts/_rels/slideLayout19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5.xml"/></Relationships>
</file>

<file path=ppt/slideLayouts/_rels/slideLayout19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6.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7.xml"/></Relationships>
</file>

<file path=ppt/slideLayouts/_rels/slideLayout20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8.xml"/></Relationships>
</file>

<file path=ppt/slideLayouts/_rels/slideLayout20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9.xml"/></Relationships>
</file>

<file path=ppt/slideLayouts/_rels/slideLayout20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20.xml"/></Relationships>
</file>

<file path=ppt/slideLayouts/_rels/slideLayout20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21.xml"/></Relationships>
</file>

<file path=ppt/slideLayouts/_rels/slideLayout20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26.xml"/></Relationships>
</file>

<file path=ppt/slideLayouts/_rels/slideLayout20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2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28.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29.xml"/></Relationships>
</file>

<file path=ppt/slideLayouts/_rels/slideLayout23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3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31.xml"/></Relationships>
</file>

<file path=ppt/slideLayouts/_rels/slideLayout24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32.xml"/></Relationships>
</file>

<file path=ppt/slideLayouts/_rels/slideLayout24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33.xml"/></Relationships>
</file>

<file path=ppt/slideLayouts/_rels/slideLayout24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34.xml"/></Relationships>
</file>

<file path=ppt/slideLayouts/_rels/slideLayout24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35.xml"/></Relationships>
</file>

<file path=ppt/slideLayouts/_rels/slideLayout24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36.xml"/></Relationships>
</file>

<file path=ppt/slideLayouts/_rels/slideLayout24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37.xml"/></Relationships>
</file>

<file path=ppt/slideLayouts/_rels/slideLayout24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38.xml"/></Relationships>
</file>

<file path=ppt/slideLayouts/_rels/slideLayout24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3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40.xml"/></Relationships>
</file>

<file path=ppt/slideLayouts/_rels/slideLayout25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41.xml"/></Relationships>
</file>

<file path=ppt/slideLayouts/_rels/slideLayout25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42.xml"/></Relationships>
</file>

<file path=ppt/slideLayouts/_rels/slideLayout25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43.xml"/></Relationships>
</file>

<file path=ppt/slideLayouts/_rels/slideLayout25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44.xml"/></Relationships>
</file>

<file path=ppt/slideLayouts/_rels/slideLayout25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45.xml"/></Relationships>
</file>

<file path=ppt/slideLayouts/_rels/slideLayout25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46.xml"/></Relationships>
</file>

<file path=ppt/slideLayouts/_rels/slideLayout25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47.xml"/></Relationships>
</file>

<file path=ppt/slideLayouts/_rels/slideLayout25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48.xml"/></Relationships>
</file>

<file path=ppt/slideLayouts/_rels/slideLayout25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4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50.xml"/></Relationships>
</file>

<file path=ppt/slideLayouts/_rels/slideLayout26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51.xml"/></Relationships>
</file>

<file path=ppt/slideLayouts/_rels/slideLayout26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52.xml"/></Relationships>
</file>

<file path=ppt/slideLayouts/_rels/slideLayout26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53.xml"/></Relationships>
</file>

<file path=ppt/slideLayouts/_rels/slideLayout26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54.xml"/></Relationships>
</file>

<file path=ppt/slideLayouts/_rels/slideLayout26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55.xml"/></Relationships>
</file>

<file path=ppt/slideLayouts/_rels/slideLayout26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56.xml"/></Relationships>
</file>

<file path=ppt/slideLayouts/_rels/slideLayout26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57.xml"/></Relationships>
</file>

<file path=ppt/slideLayouts/_rels/slideLayout26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58.xml"/></Relationships>
</file>

<file path=ppt/slideLayouts/_rels/slideLayout26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5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60.xml"/></Relationships>
</file>

<file path=ppt/slideLayouts/_rels/slideLayout27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61.xml"/></Relationships>
</file>

<file path=ppt/slideLayouts/_rels/slideLayout27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62.xml"/></Relationships>
</file>

<file path=ppt/slideLayouts/_rels/slideLayout27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63.xml"/></Relationships>
</file>

<file path=ppt/slideLayouts/_rels/slideLayout27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64.xml"/></Relationships>
</file>

<file path=ppt/slideLayouts/_rels/slideLayout27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65.xml"/></Relationships>
</file>

<file path=ppt/slideLayouts/_rels/slideLayout27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66.xml"/></Relationships>
</file>

<file path=ppt/slideLayouts/_rels/slideLayout27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67.xml"/></Relationships>
</file>

<file path=ppt/slideLayouts/_rels/slideLayout27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68.xml"/></Relationships>
</file>

<file path=ppt/slideLayouts/_rels/slideLayout27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6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74.xml"/></Relationships>
</file>

<file path=ppt/slideLayouts/_rels/slideLayout28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75.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76.xml"/></Relationships>
</file>

<file path=ppt/slideLayouts/_rels/slideLayout31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81.xml"/></Relationships>
</file>

<file path=ppt/slideLayouts/_rels/slideLayout31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82.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83.xml"/></Relationships>
</file>

<file path=ppt/slideLayouts/_rels/slideLayout345.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84.xml"/></Relationships>
</file>

<file path=ppt/slideLayouts/_rels/slideLayout34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85.xml"/></Relationships>
</file>

<file path=ppt/slideLayouts/_rels/slideLayout34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86.xml"/></Relationships>
</file>

<file path=ppt/slideLayouts/_rels/slideLayout34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87.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0.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92.xml"/></Relationships>
</file>

<file path=ppt/slideLayouts/_rels/slideLayout351.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93.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7.xml"/><Relationship Id="rId1" Type="http://schemas.openxmlformats.org/officeDocument/2006/relationships/tags" Target="../tags/tag194.xml"/></Relationships>
</file>

<file path=ppt/slideLayouts/_rels/slideLayout382.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9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4.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96.xml"/></Relationships>
</file>

<file path=ppt/slideLayouts/_rels/slideLayout385.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97.xml"/></Relationships>
</file>

<file path=ppt/slideLayouts/_rels/slideLayout386.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98.xml"/></Relationships>
</file>

<file path=ppt/slideLayouts/_rels/slideLayout387.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203.xml"/></Relationships>
</file>

<file path=ppt/slideLayouts/_rels/slideLayout388.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204.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8.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205.xml"/></Relationships>
</file>

<file path=ppt/slideLayouts/_rels/slideLayout419.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20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0.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207.xml"/></Relationships>
</file>

<file path=ppt/slideLayouts/_rels/slideLayout421.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212.xml"/></Relationships>
</file>

<file path=ppt/slideLayouts/_rels/slideLayout422.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213.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9.xml"/><Relationship Id="rId1" Type="http://schemas.openxmlformats.org/officeDocument/2006/relationships/tags" Target="../tags/tag214.xml"/></Relationships>
</file>

<file path=ppt/slideLayouts/_rels/slideLayout453.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215.xml"/></Relationships>
</file>

<file path=ppt/slideLayouts/_rels/slideLayout454.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216.xml"/></Relationships>
</file>

<file path=ppt/slideLayouts/_rels/slideLayout455.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221.xml"/></Relationships>
</file>

<file path=ppt/slideLayouts/_rels/slideLayout456.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222.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48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1.xml"/><Relationship Id="rId1" Type="http://schemas.openxmlformats.org/officeDocument/2006/relationships/tags" Target="../tags/tag223.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98.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228.xml"/></Relationships>
</file>

<file path=ppt/slideLayouts/_rels/slideLayout499.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22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9.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23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0.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235.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0.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236.xml"/></Relationships>
</file>

<file path=ppt/slideLayouts/_rels/slideLayout561.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237.xml"/></Relationships>
</file>

<file path=ppt/slideLayouts/_rels/slideLayout562.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ags" Target="../tags/tag242.xml"/></Relationships>
</file>

<file path=ppt/slideLayouts/_rels/slideLayout563.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ags" Target="../tags/tag243.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93.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ags" Target="../tags/tag244.xml"/></Relationships>
</file>

<file path=ppt/slideLayouts/_rels/slideLayout594.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ags" Target="../tags/tag245.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11.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ags" Target="../tags/tag250.xml"/></Relationships>
</file>

<file path=ppt/slideLayouts/_rels/slideLayout612.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ags" Target="../tags/tag251.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42.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ags" Target="../tags/tag252.xml"/></Relationships>
</file>

<file path=ppt/slideLayouts/_rels/slideLayout643.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ags" Target="../tags/tag253.xml"/></Relationships>
</file>

<file path=ppt/slideLayouts/_rels/slideLayout644.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ags" Target="../tags/tag254.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7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7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7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7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7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7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7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7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7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8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8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8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0.xml"/></Relationships>
</file>

<file path=ppt/slideLayouts/_rels/slideLayout8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1.xml"/></Relationships>
</file>

<file path=ppt/slideLayouts/_rels/slideLayout8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2.xml"/></Relationships>
</file>

<file path=ppt/slideLayouts/_rels/slideLayout8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3.xml"/></Relationships>
</file>

<file path=ppt/slideLayouts/_rels/slideLayout8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4.xml"/></Relationships>
</file>

<file path=ppt/slideLayouts/_rels/slideLayout8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5.xml"/></Relationships>
</file>

<file path=ppt/slideLayouts/_rels/slideLayout8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7.xml"/></Relationships>
</file>

<file path=ppt/slideLayouts/_rels/slideLayout9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8.xml"/></Relationships>
</file>

<file path=ppt/slideLayouts/_rels/slideLayout9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9.xml"/></Relationships>
</file>

<file path=ppt/slideLayouts/_rels/slideLayout9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0.xml"/></Relationships>
</file>

<file path=ppt/slideLayouts/_rels/slideLayout9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1.xml"/></Relationships>
</file>

<file path=ppt/slideLayouts/_rels/slideLayout9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2.xml"/></Relationships>
</file>

<file path=ppt/slideLayouts/_rels/slideLayout9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3.xml"/></Relationships>
</file>

<file path=ppt/slideLayouts/_rels/slideLayout9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4.xml"/></Relationships>
</file>

<file path=ppt/slideLayouts/_rels/slideLayout9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5.xml"/></Relationships>
</file>

<file path=ppt/slideLayouts/_rels/slideLayout9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6564241"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168387565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 points - 5 points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51389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51389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04967012"/>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31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32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33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34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35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36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37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38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39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40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outlined in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15"/>
          <p:cNvSpPr>
            <a:spLocks noGrp="1"/>
          </p:cNvSpPr>
          <p:nvPr>
            <p:ph type="body" sz="quarter" idx="11"/>
          </p:nvPr>
        </p:nvSpPr>
        <p:spPr>
          <a:xfrm>
            <a:off x="249631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5"/>
          </p:nvPr>
        </p:nvSpPr>
        <p:spPr>
          <a:xfrm>
            <a:off x="459943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7"/>
          </p:nvPr>
        </p:nvSpPr>
        <p:spPr>
          <a:xfrm>
            <a:off x="670255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026921988"/>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41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42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43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44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45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46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47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48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8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latin typeface="Aria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484457698"/>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gray">
          <a:xfrm>
            <a:off x="585788" y="774700"/>
            <a:ext cx="7972425" cy="4795838"/>
          </a:xfrm>
          <a:prstGeom prst="rect">
            <a:avLst/>
          </a:prstGeom>
          <a:solidFill>
            <a:schemeClr val="bg1"/>
          </a:solidFill>
          <a:ln w="12700" algn="ctr">
            <a:solidFill>
              <a:schemeClr val="accent1"/>
            </a:solidFill>
            <a:miter lim="800000"/>
            <a:headEnd/>
            <a:tailEnd/>
          </a:ln>
          <a:effectLst/>
        </p:spPr>
        <p:txBody>
          <a:bodyPr lIns="90000" tIns="90000" rIns="90000" bIns="90000" anchor="ctr"/>
          <a:lstStyle/>
          <a:p>
            <a:pPr marL="119063" indent="-119063" eaLnBrk="0" hangingPunct="0">
              <a:spcBef>
                <a:spcPct val="50000"/>
              </a:spcBef>
              <a:defRPr/>
            </a:pPr>
            <a:endParaRPr lang="en-GB" b="1" dirty="0">
              <a:solidFill>
                <a:srgbClr val="000000"/>
              </a:solidFill>
            </a:endParaRPr>
          </a:p>
        </p:txBody>
      </p:sp>
      <p:sp>
        <p:nvSpPr>
          <p:cNvPr id="3700739" name="Rectangle 3"/>
          <p:cNvSpPr>
            <a:spLocks noGrp="1" noChangeArrowheads="1"/>
          </p:cNvSpPr>
          <p:nvPr>
            <p:ph type="ctrTitle" sz="quarter"/>
          </p:nvPr>
        </p:nvSpPr>
        <p:spPr>
          <a:xfrm>
            <a:off x="892175" y="2581275"/>
            <a:ext cx="6581775" cy="549275"/>
          </a:xfrm>
        </p:spPr>
        <p:txBody>
          <a:bodyPr/>
          <a:lstStyle>
            <a:lvl1pPr>
              <a:lnSpc>
                <a:spcPts val="2200"/>
              </a:lnSpc>
              <a:spcBef>
                <a:spcPct val="100000"/>
              </a:spcBef>
              <a:buClr>
                <a:schemeClr val="tx2"/>
              </a:buClr>
              <a:buSzPct val="85000"/>
              <a:buFont typeface="Wingdings" pitchFamily="2" charset="2"/>
              <a:buNone/>
              <a:defRPr sz="1800"/>
            </a:lvl1pPr>
          </a:lstStyle>
          <a:p>
            <a:r>
              <a:rPr lang="en-US" smtClean="0"/>
              <a:t>Click to edit Master title style</a:t>
            </a:r>
            <a:endParaRPr lang="en-US" dirty="0"/>
          </a:p>
        </p:txBody>
      </p:sp>
      <p:sp>
        <p:nvSpPr>
          <p:cNvPr id="3700740" name="Rectangle 4"/>
          <p:cNvSpPr>
            <a:spLocks noGrp="1" noChangeArrowheads="1"/>
          </p:cNvSpPr>
          <p:nvPr>
            <p:ph type="subTitle" sz="quarter" idx="1"/>
          </p:nvPr>
        </p:nvSpPr>
        <p:spPr>
          <a:xfrm>
            <a:off x="892175" y="3402013"/>
            <a:ext cx="6583363" cy="439737"/>
          </a:xfrm>
          <a:ln/>
        </p:spPr>
        <p:txBody>
          <a:bodyPr/>
          <a:lstStyle>
            <a:lvl1pPr>
              <a:lnSpc>
                <a:spcPts val="1600"/>
              </a:lnSpc>
              <a:spcBef>
                <a:spcPct val="15000"/>
              </a:spcBef>
              <a:buClrTx/>
              <a:buNone/>
              <a:defRPr sz="1400" b="1"/>
            </a:lvl1pPr>
          </a:lstStyle>
          <a:p>
            <a:r>
              <a:rPr lang="en-US" smtClean="0"/>
              <a:t>Click to edit Master subtitle style</a:t>
            </a:r>
            <a:endParaRPr lang="en-US" dirty="0"/>
          </a:p>
        </p:txBody>
      </p:sp>
    </p:spTree>
    <p:extLst>
      <p:ext uri="{BB962C8B-B14F-4D97-AF65-F5344CB8AC3E}">
        <p14:creationId xmlns:p14="http://schemas.microsoft.com/office/powerpoint/2010/main" val="277445726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evrons with text box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243230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446227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5"/>
          </p:nvPr>
        </p:nvSpPr>
        <p:spPr>
          <a:xfrm>
            <a:off x="650138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831841855"/>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Brief Prefatory text">
    <p:spTree>
      <p:nvGrpSpPr>
        <p:cNvPr id="1" name=""/>
        <p:cNvGrpSpPr/>
        <p:nvPr/>
      </p:nvGrpSpPr>
      <p:grpSpPr>
        <a:xfrm>
          <a:off x="0" y="0"/>
          <a:ext cx="0" cy="0"/>
          <a:chOff x="0" y="0"/>
          <a:chExt cx="0" cy="0"/>
        </a:xfrm>
      </p:grpSpPr>
      <p:sp>
        <p:nvSpPr>
          <p:cNvPr id="3" name="Text Box 2"/>
          <p:cNvSpPr txBox="1">
            <a:spLocks noChangeArrowheads="1"/>
          </p:cNvSpPr>
          <p:nvPr/>
        </p:nvSpPr>
        <p:spPr bwMode="gray">
          <a:xfrm>
            <a:off x="1741488" y="2365375"/>
            <a:ext cx="5634037" cy="2487613"/>
          </a:xfrm>
          <a:prstGeom prst="rect">
            <a:avLst/>
          </a:prstGeom>
          <a:noFill/>
          <a:ln w="19050" algn="ctr">
            <a:noFill/>
            <a:miter lim="800000"/>
            <a:headEnd/>
            <a:tailEnd/>
          </a:ln>
        </p:spPr>
        <p:txBody>
          <a:bodyPr lIns="0" tIns="73152" rIns="0" bIns="73152"/>
          <a:lstStyle/>
          <a:p>
            <a:pPr>
              <a:lnSpc>
                <a:spcPct val="106000"/>
              </a:lnSpc>
              <a:spcBef>
                <a:spcPct val="80000"/>
              </a:spcBef>
              <a:buClr>
                <a:srgbClr val="000000"/>
              </a:buClr>
              <a:buSzPct val="80000"/>
              <a:buFont typeface="Wingdings" pitchFamily="2" charset="2"/>
              <a:buNone/>
              <a:defRPr/>
            </a:pPr>
            <a:endParaRPr lang="en-US" b="1" dirty="0">
              <a:solidFill>
                <a:srgbClr val="000000"/>
              </a:solidFill>
            </a:endParaRPr>
          </a:p>
        </p:txBody>
      </p:sp>
      <p:sp>
        <p:nvSpPr>
          <p:cNvPr id="9" name="Text Placeholder 8"/>
          <p:cNvSpPr>
            <a:spLocks noGrp="1"/>
          </p:cNvSpPr>
          <p:nvPr>
            <p:ph type="body" sz="quarter" idx="10"/>
          </p:nvPr>
        </p:nvSpPr>
        <p:spPr>
          <a:xfrm>
            <a:off x="1746504" y="2368296"/>
            <a:ext cx="5632704" cy="2487168"/>
          </a:xfrm>
        </p:spPr>
        <p:txBody>
          <a:bodyPr tIns="73152" bIns="73152"/>
          <a:lstStyle>
            <a:lvl1pPr eaLnBrk="1" hangingPunct="1">
              <a:spcBef>
                <a:spcPct val="80000"/>
              </a:spcBef>
              <a:buClr>
                <a:schemeClr val="tx1"/>
              </a:buClr>
              <a:buSzPct val="80000"/>
              <a:buFont typeface="Wingdings" pitchFamily="2" charset="2"/>
              <a:buNone/>
              <a:defRPr/>
            </a:lvl1pPr>
            <a:lvl5pPr>
              <a:buNone/>
              <a:defRPr/>
            </a:lvl5pPr>
          </a:lstStyle>
          <a:p>
            <a:pPr lvl="0"/>
            <a:r>
              <a:rPr lang="en-US" smtClean="0"/>
              <a:t>Click to edit Master text styles</a:t>
            </a:r>
          </a:p>
        </p:txBody>
      </p:sp>
    </p:spTree>
    <p:extLst>
      <p:ext uri="{BB962C8B-B14F-4D97-AF65-F5344CB8AC3E}">
        <p14:creationId xmlns:p14="http://schemas.microsoft.com/office/powerpoint/2010/main" val="2852113295"/>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Longer Introductory text">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p>
            <a:pPr lvl="0"/>
            <a:r>
              <a:rPr lang="en-US" smtClean="0"/>
              <a:t>Click to edit Master text styles</a:t>
            </a:r>
          </a:p>
        </p:txBody>
      </p:sp>
      <p:sp>
        <p:nvSpPr>
          <p:cNvPr id="16" name="Text Placeholder 15"/>
          <p:cNvSpPr>
            <a:spLocks noGrp="1"/>
          </p:cNvSpPr>
          <p:nvPr>
            <p:ph type="body" sz="quarter" idx="11"/>
          </p:nvPr>
        </p:nvSpPr>
        <p:spPr>
          <a:xfrm>
            <a:off x="4736592" y="1152144"/>
            <a:ext cx="4014216" cy="5138928"/>
          </a:xfrm>
        </p:spPr>
        <p:txBody>
          <a:bodyPr/>
          <a:lstStyle/>
          <a:p>
            <a:pPr lvl="0"/>
            <a:r>
              <a:rPr lang="en-US" smtClean="0"/>
              <a:t>Click to edit Master text styles</a:t>
            </a:r>
          </a:p>
        </p:txBody>
      </p:sp>
    </p:spTree>
    <p:extLst>
      <p:ext uri="{BB962C8B-B14F-4D97-AF65-F5344CB8AC3E}">
        <p14:creationId xmlns:p14="http://schemas.microsoft.com/office/powerpoint/2010/main" val="4049987293"/>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392113" y="806450"/>
            <a:ext cx="8355012" cy="0"/>
          </a:xfrm>
          <a:prstGeom prst="line">
            <a:avLst/>
          </a:prstGeom>
          <a:noFill/>
          <a:ln w="19050">
            <a:solidFill>
              <a:schemeClr val="accent1"/>
            </a:solidFill>
            <a:round/>
            <a:headEnd/>
            <a:tailEnd/>
          </a:ln>
          <a:effectLst/>
        </p:spPr>
        <p:txBody>
          <a:bodyPr wrap="none" anchor="ctr"/>
          <a:lstStyle/>
          <a:p>
            <a:pPr eaLnBrk="0" hangingPunct="0">
              <a:lnSpc>
                <a:spcPct val="106000"/>
              </a:lnSpc>
              <a:spcBef>
                <a:spcPct val="50000"/>
              </a:spcBef>
              <a:buSzPct val="100000"/>
              <a:buFont typeface="Wingdings 2" pitchFamily="18" charset="2"/>
              <a:buNone/>
              <a:defRPr/>
            </a:pPr>
            <a:endParaRPr lang="en-US" dirty="0">
              <a:solidFill>
                <a:srgbClr val="000000"/>
              </a:solidFill>
            </a:endParaRPr>
          </a:p>
        </p:txBody>
      </p:sp>
      <p:sp>
        <p:nvSpPr>
          <p:cNvPr id="2" name="Title 1"/>
          <p:cNvSpPr>
            <a:spLocks noGrp="1"/>
          </p:cNvSpPr>
          <p:nvPr>
            <p:ph type="title"/>
          </p:nvPr>
        </p:nvSpPr>
        <p:spPr>
          <a:xfrm>
            <a:off x="393192" y="514350"/>
            <a:ext cx="8345487" cy="258763"/>
          </a:xfrm>
        </p:spPr>
        <p:txBody>
          <a:bodyPr/>
          <a:lstStyle/>
          <a:p>
            <a:r>
              <a:rPr lang="en-US" smtClean="0"/>
              <a:t>Click to edit Master title style</a:t>
            </a:r>
            <a:endParaRPr lang="en-US" dirty="0"/>
          </a:p>
        </p:txBody>
      </p:sp>
      <p:sp>
        <p:nvSpPr>
          <p:cNvPr id="9"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pic>
        <p:nvPicPr>
          <p:cNvPr id="12" name="Picture 42" descr="C:\Users\taltimore\AppData\Local\Microsoft\Windows\Temporary Internet Files\Content.Outlook\5I1E2MHE\DSS_seal_color copy.jpg"/>
          <p:cNvPicPr>
            <a:picLocks noChangeAspect="1" noChangeArrowheads="1"/>
          </p:cNvPicPr>
          <p:nvPr userDrawn="1">
            <p:custDataLst>
              <p:tags r:id="rId1"/>
            </p:custDataLst>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34127" y="6423026"/>
            <a:ext cx="411162" cy="411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578323"/>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Part Opener">
    <p:spTree>
      <p:nvGrpSpPr>
        <p:cNvPr id="1" name=""/>
        <p:cNvGrpSpPr/>
        <p:nvPr/>
      </p:nvGrpSpPr>
      <p:grpSpPr>
        <a:xfrm>
          <a:off x="0" y="0"/>
          <a:ext cx="0" cy="0"/>
          <a:chOff x="0" y="0"/>
          <a:chExt cx="0" cy="0"/>
        </a:xfrm>
      </p:grpSpPr>
      <p:sp>
        <p:nvSpPr>
          <p:cNvPr id="3" name="Text Box 2"/>
          <p:cNvSpPr txBox="1">
            <a:spLocks noChangeArrowheads="1"/>
          </p:cNvSpPr>
          <p:nvPr/>
        </p:nvSpPr>
        <p:spPr bwMode="gray">
          <a:xfrm>
            <a:off x="1741488" y="2365375"/>
            <a:ext cx="5634037" cy="2487613"/>
          </a:xfrm>
          <a:prstGeom prst="rect">
            <a:avLst/>
          </a:prstGeom>
          <a:noFill/>
          <a:ln w="19050" algn="ctr">
            <a:noFill/>
            <a:miter lim="800000"/>
            <a:headEnd/>
            <a:tailEnd/>
          </a:ln>
        </p:spPr>
        <p:txBody>
          <a:bodyPr lIns="0" tIns="73152" rIns="0" bIns="73152"/>
          <a:lstStyle/>
          <a:p>
            <a:pPr>
              <a:lnSpc>
                <a:spcPct val="106000"/>
              </a:lnSpc>
              <a:spcBef>
                <a:spcPct val="80000"/>
              </a:spcBef>
              <a:buClr>
                <a:srgbClr val="000000"/>
              </a:buClr>
              <a:buSzPct val="80000"/>
              <a:buFont typeface="Wingdings" pitchFamily="2" charset="2"/>
              <a:buNone/>
              <a:defRPr/>
            </a:pPr>
            <a:endParaRPr lang="en-US" b="1" dirty="0">
              <a:solidFill>
                <a:srgbClr val="000000"/>
              </a:solidFill>
            </a:endParaRPr>
          </a:p>
        </p:txBody>
      </p:sp>
      <p:sp>
        <p:nvSpPr>
          <p:cNvPr id="4" name="Rectangle 3"/>
          <p:cNvSpPr>
            <a:spLocks noChangeArrowheads="1"/>
          </p:cNvSpPr>
          <p:nvPr/>
        </p:nvSpPr>
        <p:spPr bwMode="gray">
          <a:xfrm>
            <a:off x="2478088" y="2136775"/>
            <a:ext cx="4167187" cy="228600"/>
          </a:xfrm>
          <a:prstGeom prst="rect">
            <a:avLst/>
          </a:prstGeom>
          <a:solidFill>
            <a:schemeClr val="bg1"/>
          </a:solidFill>
          <a:ln w="12700" cap="rnd" algn="ctr">
            <a:noFill/>
            <a:miter lim="800000"/>
            <a:headEnd/>
            <a:tailEnd/>
          </a:ln>
        </p:spPr>
        <p:txBody>
          <a:bodyPr wrap="none" lIns="72000" tIns="0" rIns="72000" bIns="0" anchor="b" anchorCtr="1"/>
          <a:lstStyle/>
          <a:p>
            <a:pPr algn="ctr" eaLnBrk="0" hangingPunct="0">
              <a:lnSpc>
                <a:spcPct val="106000"/>
              </a:lnSpc>
              <a:defRPr/>
            </a:pPr>
            <a:endParaRPr lang="en-US" sz="1400" b="1" dirty="0">
              <a:solidFill>
                <a:srgbClr val="000000"/>
              </a:solidFill>
            </a:endParaRPr>
          </a:p>
        </p:txBody>
      </p:sp>
      <p:sp>
        <p:nvSpPr>
          <p:cNvPr id="5" name="Text Placeholder 7"/>
          <p:cNvSpPr>
            <a:spLocks noGrp="1"/>
          </p:cNvSpPr>
          <p:nvPr>
            <p:ph type="body" sz="quarter" idx="10"/>
          </p:nvPr>
        </p:nvSpPr>
        <p:spPr>
          <a:xfrm>
            <a:off x="2889504" y="3081528"/>
            <a:ext cx="3346704" cy="256032"/>
          </a:xfrm>
          <a:solidFill>
            <a:schemeClr val="bg1"/>
          </a:solidFill>
        </p:spPr>
        <p:txBody>
          <a:bodyPr lIns="73152" rIns="73152" anchor="ctr" anchorCtr="1"/>
          <a:lstStyle>
            <a:lvl1pPr>
              <a:buNone/>
              <a:defRPr sz="1600" b="1"/>
            </a:lvl1pPr>
          </a:lstStyle>
          <a:p>
            <a:pPr lvl="0"/>
            <a:r>
              <a:rPr lang="en-US" smtClean="0"/>
              <a:t>Click to edit Master text styles</a:t>
            </a:r>
          </a:p>
        </p:txBody>
      </p:sp>
    </p:spTree>
    <p:extLst>
      <p:ext uri="{BB962C8B-B14F-4D97-AF65-F5344CB8AC3E}">
        <p14:creationId xmlns:p14="http://schemas.microsoft.com/office/powerpoint/2010/main" val="139667670"/>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dirty="0" smtClean="0"/>
              <a:t>Click to edit Master title style</a:t>
            </a:r>
          </a:p>
        </p:txBody>
      </p:sp>
    </p:spTree>
    <p:extLst>
      <p:ext uri="{BB962C8B-B14F-4D97-AF65-F5344CB8AC3E}">
        <p14:creationId xmlns:p14="http://schemas.microsoft.com/office/powerpoint/2010/main" val="575693636"/>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ext Slide with Kicker">
    <p:spTree>
      <p:nvGrpSpPr>
        <p:cNvPr id="1" name=""/>
        <p:cNvGrpSpPr/>
        <p:nvPr/>
      </p:nvGrpSpPr>
      <p:grpSpPr>
        <a:xfrm>
          <a:off x="0" y="0"/>
          <a:ext cx="0" cy="0"/>
          <a:chOff x="0" y="0"/>
          <a:chExt cx="0" cy="0"/>
        </a:xfrm>
      </p:grpSpPr>
      <p:sp>
        <p:nvSpPr>
          <p:cNvPr id="5" name="Rectangle 4"/>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None/>
              <a:defRPr/>
            </a:lvl1pPr>
          </a:lstStyle>
          <a:p>
            <a:pPr lvl="0"/>
            <a:r>
              <a:rPr lang="en-US" smtClean="0"/>
              <a:t>Click to edit Master text styles</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p:txBody>
      </p:sp>
      <p:sp>
        <p:nvSpPr>
          <p:cNvPr id="20" name="Text Placeholder 19"/>
          <p:cNvSpPr>
            <a:spLocks noGrp="1"/>
          </p:cNvSpPr>
          <p:nvPr>
            <p:ph type="body" sz="quarter" idx="12"/>
          </p:nvPr>
        </p:nvSpPr>
        <p:spPr>
          <a:xfrm>
            <a:off x="393192" y="256032"/>
            <a:ext cx="8348472" cy="521208"/>
          </a:xfrm>
          <a:noFill/>
        </p:spPr>
        <p:txBody>
          <a:bodyPr anchor="b"/>
          <a:lstStyle>
            <a:lvl1pPr>
              <a:buNone/>
              <a:defRPr sz="1600" b="1"/>
            </a:lvl1pPr>
          </a:lstStyle>
          <a:p>
            <a:pPr lvl="0"/>
            <a:r>
              <a:rPr lang="en-US" dirty="0" smtClean="0"/>
              <a:t>Click to edit Master text styles</a:t>
            </a:r>
          </a:p>
        </p:txBody>
      </p:sp>
    </p:spTree>
    <p:extLst>
      <p:ext uri="{BB962C8B-B14F-4D97-AF65-F5344CB8AC3E}">
        <p14:creationId xmlns:p14="http://schemas.microsoft.com/office/powerpoint/2010/main" val="2081552596"/>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dirty="0" smtClean="0"/>
              <a:t>Click to edit Master title style</a:t>
            </a:r>
          </a:p>
        </p:txBody>
      </p:sp>
    </p:spTree>
    <p:extLst>
      <p:ext uri="{BB962C8B-B14F-4D97-AF65-F5344CB8AC3E}">
        <p14:creationId xmlns:p14="http://schemas.microsoft.com/office/powerpoint/2010/main" val="4232584149"/>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ext boxes with paragraph, dash,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15"/>
          <p:cNvSpPr>
            <a:spLocks noGrp="1"/>
          </p:cNvSpPr>
          <p:nvPr>
            <p:ph type="body" sz="quarter" idx="11"/>
          </p:nvPr>
        </p:nvSpPr>
        <p:spPr>
          <a:xfrm>
            <a:off x="47365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519916855"/>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ext boxes - 3x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15"/>
          <p:cNvSpPr>
            <a:spLocks noGrp="1"/>
          </p:cNvSpPr>
          <p:nvPr>
            <p:ph type="body" sz="quarter" idx="11"/>
          </p:nvPr>
        </p:nvSpPr>
        <p:spPr>
          <a:xfrm>
            <a:off x="3255264"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6"/>
          </p:nvPr>
        </p:nvSpPr>
        <p:spPr>
          <a:xfrm>
            <a:off x="6126480" y="1399032"/>
            <a:ext cx="2606040"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707197453"/>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ext boxe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28301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5"/>
          </p:nvPr>
        </p:nvSpPr>
        <p:spPr>
          <a:xfrm>
            <a:off x="4736592" y="1399032"/>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877132396"/>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ext boxes - 3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3255264"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6126480"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3255264"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25"/>
          </p:nvPr>
        </p:nvSpPr>
        <p:spPr>
          <a:xfrm>
            <a:off x="6126480"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15713037"/>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Generic 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93575654"/>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99579170"/>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 points - 5 points 2 columns/poi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965192"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965192"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23"/>
          </p:nvPr>
        </p:nvSpPr>
        <p:spPr>
          <a:xfrm>
            <a:off x="795528"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8" name="Text Placeholder 15"/>
          <p:cNvSpPr>
            <a:spLocks noGrp="1"/>
          </p:cNvSpPr>
          <p:nvPr>
            <p:ph type="body" sz="quarter" idx="25"/>
          </p:nvPr>
        </p:nvSpPr>
        <p:spPr>
          <a:xfrm>
            <a:off x="795528"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27"/>
          </p:nvPr>
        </p:nvSpPr>
        <p:spPr>
          <a:xfrm>
            <a:off x="4965192"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4" name="Text Placeholder 15"/>
          <p:cNvSpPr>
            <a:spLocks noGrp="1"/>
          </p:cNvSpPr>
          <p:nvPr>
            <p:ph type="body" sz="quarter" idx="29"/>
          </p:nvPr>
        </p:nvSpPr>
        <p:spPr>
          <a:xfrm>
            <a:off x="4965192"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7" name="Text Placeholder 15"/>
          <p:cNvSpPr>
            <a:spLocks noGrp="1"/>
          </p:cNvSpPr>
          <p:nvPr>
            <p:ph type="body" sz="quarter" idx="31"/>
          </p:nvPr>
        </p:nvSpPr>
        <p:spPr>
          <a:xfrm>
            <a:off x="4965192"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732363138"/>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 points - 5 points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51389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51389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060059896"/>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ext outlined in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15"/>
          <p:cNvSpPr>
            <a:spLocks noGrp="1"/>
          </p:cNvSpPr>
          <p:nvPr>
            <p:ph type="body" sz="quarter" idx="11"/>
          </p:nvPr>
        </p:nvSpPr>
        <p:spPr>
          <a:xfrm>
            <a:off x="249631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5"/>
          </p:nvPr>
        </p:nvSpPr>
        <p:spPr>
          <a:xfrm>
            <a:off x="459943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7"/>
          </p:nvPr>
        </p:nvSpPr>
        <p:spPr>
          <a:xfrm>
            <a:off x="670255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602277945"/>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hevrons with text box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243230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446227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5"/>
          </p:nvPr>
        </p:nvSpPr>
        <p:spPr>
          <a:xfrm>
            <a:off x="650138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350973041"/>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hart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5"/>
          </p:nvPr>
        </p:nvSpPr>
        <p:spPr>
          <a:xfrm>
            <a:off x="4736592" y="1399032"/>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57892445"/>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Charts - 3/slide with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19"/>
          </p:nvPr>
        </p:nvSpPr>
        <p:spPr>
          <a:xfrm>
            <a:off x="3259836"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6126480"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525233636"/>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Charts - 2/slide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47365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41844024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s - 3/slide with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19"/>
          </p:nvPr>
        </p:nvSpPr>
        <p:spPr>
          <a:xfrm>
            <a:off x="3259836"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6126480"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793684064"/>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Gantt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7"/>
          </p:nvPr>
        </p:nvSpPr>
        <p:spPr>
          <a:xfrm>
            <a:off x="393192" y="1709928"/>
            <a:ext cx="3035808" cy="4434840"/>
          </a:xfrm>
        </p:spPr>
        <p:txBody>
          <a:bodyPr/>
          <a:lstStyle>
            <a:lvl1pPr marL="0" indent="0">
              <a:lnSpc>
                <a:spcPct val="106000"/>
              </a:lnSpc>
              <a:spcBef>
                <a:spcPts val="1056"/>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244734901"/>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Michelangelo (t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067365675"/>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Michelangelo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4" name="Text Placeholder 15"/>
          <p:cNvSpPr>
            <a:spLocks noGrp="1"/>
          </p:cNvSpPr>
          <p:nvPr>
            <p:ph type="body" sz="quarter" idx="24"/>
          </p:nvPr>
        </p:nvSpPr>
        <p:spPr>
          <a:xfrm>
            <a:off x="4736592" y="1152144"/>
            <a:ext cx="4014216" cy="51389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202058753"/>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Resumes -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866989417"/>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Resum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29"/>
          </p:nvPr>
        </p:nvSpPr>
        <p:spPr>
          <a:xfrm>
            <a:off x="3931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30"/>
          </p:nvPr>
        </p:nvSpPr>
        <p:spPr>
          <a:xfrm>
            <a:off x="47365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4447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7881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025300330"/>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Resumes - 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25"/>
          </p:nvPr>
        </p:nvSpPr>
        <p:spPr>
          <a:xfrm>
            <a:off x="1344168"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669280"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344168"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678424"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6" name="Text Placeholder 15"/>
          <p:cNvSpPr>
            <a:spLocks noGrp="1"/>
          </p:cNvSpPr>
          <p:nvPr>
            <p:ph type="body" sz="quarter" idx="37"/>
          </p:nvPr>
        </p:nvSpPr>
        <p:spPr>
          <a:xfrm>
            <a:off x="1344168"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7" name="Text Placeholder 15"/>
          <p:cNvSpPr>
            <a:spLocks noGrp="1"/>
          </p:cNvSpPr>
          <p:nvPr>
            <p:ph type="body" sz="quarter" idx="38"/>
          </p:nvPr>
        </p:nvSpPr>
        <p:spPr>
          <a:xfrm>
            <a:off x="5788152"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0" name="Text Placeholder 15"/>
          <p:cNvSpPr>
            <a:spLocks noGrp="1"/>
          </p:cNvSpPr>
          <p:nvPr>
            <p:ph type="body" sz="quarter" idx="41"/>
          </p:nvPr>
        </p:nvSpPr>
        <p:spPr>
          <a:xfrm>
            <a:off x="1344168"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42"/>
          </p:nvPr>
        </p:nvSpPr>
        <p:spPr>
          <a:xfrm>
            <a:off x="5678424"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367524883"/>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Qualification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636391000"/>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6322514"/>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Text Placeholder 97"/>
          <p:cNvSpPr txBox="1">
            <a:spLocks/>
          </p:cNvSpPr>
          <p:nvPr/>
        </p:nvSpPr>
        <p:spPr>
          <a:xfrm>
            <a:off x="792163" y="1177925"/>
            <a:ext cx="4005262" cy="1023938"/>
          </a:xfrm>
          <a:prstGeom prst="rect">
            <a:avLst/>
          </a:prstGeom>
        </p:spPr>
        <p:txBody>
          <a:bodyPr/>
          <a:lstStyle/>
          <a:p>
            <a:pPr marL="169863" lvl="1" indent="-168275">
              <a:lnSpc>
                <a:spcPct val="106000"/>
              </a:lnSpc>
              <a:spcBef>
                <a:spcPct val="80000"/>
              </a:spcBef>
              <a:buClr>
                <a:srgbClr val="000000"/>
              </a:buClr>
              <a:buFont typeface="Wingdings 2" pitchFamily="18" charset="2"/>
              <a:buChar char="¡"/>
              <a:defRPr/>
            </a:pPr>
            <a:r>
              <a:rPr lang="en-US" dirty="0">
                <a:solidFill>
                  <a:srgbClr val="000000"/>
                </a:solidFill>
                <a:latin typeface="Arial"/>
              </a:rPr>
              <a:t>Bullet</a:t>
            </a:r>
          </a:p>
        </p:txBody>
      </p:sp>
    </p:spTree>
    <p:extLst>
      <p:ext uri="{BB962C8B-B14F-4D97-AF65-F5344CB8AC3E}">
        <p14:creationId xmlns:p14="http://schemas.microsoft.com/office/powerpoint/2010/main" val="2584570017"/>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_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90102914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s - 2/slide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47365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117133883"/>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_Major Points_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9093990"/>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2_Major Points_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224344356"/>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3_Major Points_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959756944"/>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7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3531281193"/>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6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3383410370"/>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5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
        <p:nvSpPr>
          <p:cNvPr id="6" name="Text Placeholder 14"/>
          <p:cNvSpPr>
            <a:spLocks noGrp="1"/>
          </p:cNvSpPr>
          <p:nvPr>
            <p:ph type="body" sz="quarter" idx="22"/>
          </p:nvPr>
        </p:nvSpPr>
        <p:spPr>
          <a:xfrm>
            <a:off x="2048822" y="5158686"/>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4121647046"/>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1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2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3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4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antt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7"/>
          </p:nvPr>
        </p:nvSpPr>
        <p:spPr>
          <a:xfrm>
            <a:off x="393192" y="1709928"/>
            <a:ext cx="3035808" cy="4434840"/>
          </a:xfrm>
        </p:spPr>
        <p:txBody>
          <a:bodyPr/>
          <a:lstStyle>
            <a:lvl1pPr marL="0" indent="0">
              <a:lnSpc>
                <a:spcPct val="106000"/>
              </a:lnSpc>
              <a:spcBef>
                <a:spcPts val="1056"/>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90680383"/>
      </p:ext>
    </p:extLst>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5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6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7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8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9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10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11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12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13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14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ichelangelo (t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269883187"/>
      </p:ext>
    </p:extLst>
  </p:cSld>
  <p:clrMapOvr>
    <a:masterClrMapping/>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15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16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17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18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userDrawn="1">
  <p:cSld name="19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20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userDrawn="1">
  <p:cSld name="21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userDrawn="1">
  <p:cSld name="22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userDrawn="1">
  <p:cSld name="23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userDrawn="1">
  <p:cSld name="24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ichelangelo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4" name="Text Placeholder 15"/>
          <p:cNvSpPr>
            <a:spLocks noGrp="1"/>
          </p:cNvSpPr>
          <p:nvPr>
            <p:ph type="body" sz="quarter" idx="24"/>
          </p:nvPr>
        </p:nvSpPr>
        <p:spPr>
          <a:xfrm>
            <a:off x="4736592" y="1152144"/>
            <a:ext cx="4014216" cy="51389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852039909"/>
      </p:ext>
    </p:extLst>
  </p:cSld>
  <p:clrMapOvr>
    <a:masterClrMapping/>
  </p:clrMapOvr>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userDrawn="1">
  <p:cSld name="25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userDrawn="1">
  <p:cSld name="26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userDrawn="1">
  <p:cSld name="27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28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userDrawn="1">
  <p:cSld name="29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30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31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32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33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34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esumes -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805898605"/>
      </p:ext>
    </p:extLst>
  </p:cSld>
  <p:clrMapOvr>
    <a:masterClrMapping/>
  </p:clrMapOvr>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userDrawn="1">
  <p:cSld name="35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userDrawn="1">
  <p:cSld name="36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userDrawn="1">
  <p:cSld name="37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userDrawn="1">
  <p:cSld name="38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userDrawn="1">
  <p:cSld name="39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userDrawn="1">
  <p:cSld name="40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userDrawn="1">
  <p:cSld name="41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userDrawn="1">
  <p:cSld name="42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userDrawn="1">
  <p:cSld name="43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userDrawn="1">
  <p:cSld name="44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esum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29"/>
          </p:nvPr>
        </p:nvSpPr>
        <p:spPr>
          <a:xfrm>
            <a:off x="3931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30"/>
          </p:nvPr>
        </p:nvSpPr>
        <p:spPr>
          <a:xfrm>
            <a:off x="47365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4447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7881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242062576"/>
      </p:ext>
    </p:extLst>
  </p:cSld>
  <p:clrMapOvr>
    <a:masterClrMapping/>
  </p:clrMapOvr>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userDrawn="1">
  <p:cSld name="45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userDrawn="1">
  <p:cSld name="46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userDrawn="1">
  <p:cSld name="47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userDrawn="1">
  <p:cSld name="48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userDrawn="1">
  <p:cSld name="8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latin typeface="Aria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484457698"/>
      </p:ext>
    </p:extLst>
  </p:cSld>
  <p:clrMapOvr>
    <a:masterClrMapping/>
  </p:clrMapOvr>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1169432538"/>
      </p:ext>
    </p:extLst>
  </p:cSld>
  <p:clrMapOvr>
    <a:masterClrMapping/>
  </p:clrMapOvr>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4235202101"/>
      </p:ext>
    </p:extLst>
  </p:cSld>
  <p:clrMapOvr>
    <a:masterClrMapping/>
  </p:clrMapOvr>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Text boxes with paragraph, dash,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15"/>
          <p:cNvSpPr>
            <a:spLocks noGrp="1"/>
          </p:cNvSpPr>
          <p:nvPr>
            <p:ph type="body" sz="quarter" idx="11"/>
          </p:nvPr>
        </p:nvSpPr>
        <p:spPr>
          <a:xfrm>
            <a:off x="47365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323253578"/>
      </p:ext>
    </p:extLst>
  </p:cSld>
  <p:clrMapOvr>
    <a:masterClrMapping/>
  </p:clrMapOvr>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Text boxes - 3x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15"/>
          <p:cNvSpPr>
            <a:spLocks noGrp="1"/>
          </p:cNvSpPr>
          <p:nvPr>
            <p:ph type="body" sz="quarter" idx="11"/>
          </p:nvPr>
        </p:nvSpPr>
        <p:spPr>
          <a:xfrm>
            <a:off x="3255264"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6"/>
          </p:nvPr>
        </p:nvSpPr>
        <p:spPr>
          <a:xfrm>
            <a:off x="6126480" y="1399032"/>
            <a:ext cx="2606040"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264327739"/>
      </p:ext>
    </p:extLst>
  </p:cSld>
  <p:clrMapOvr>
    <a:masterClrMapping/>
  </p:clrMapOvr>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Text boxe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8" name="Text Placeholder 15"/>
          <p:cNvSpPr>
            <a:spLocks noGrp="1"/>
          </p:cNvSpPr>
          <p:nvPr>
            <p:ph type="body" sz="quarter" idx="14"/>
          </p:nvPr>
        </p:nvSpPr>
        <p:spPr>
          <a:xfrm>
            <a:off x="3931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60911261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esumes - 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25"/>
          </p:nvPr>
        </p:nvSpPr>
        <p:spPr>
          <a:xfrm>
            <a:off x="1344168"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669280"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344168"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678424"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6" name="Text Placeholder 15"/>
          <p:cNvSpPr>
            <a:spLocks noGrp="1"/>
          </p:cNvSpPr>
          <p:nvPr>
            <p:ph type="body" sz="quarter" idx="37"/>
          </p:nvPr>
        </p:nvSpPr>
        <p:spPr>
          <a:xfrm>
            <a:off x="1344168"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7" name="Text Placeholder 15"/>
          <p:cNvSpPr>
            <a:spLocks noGrp="1"/>
          </p:cNvSpPr>
          <p:nvPr>
            <p:ph type="body" sz="quarter" idx="38"/>
          </p:nvPr>
        </p:nvSpPr>
        <p:spPr>
          <a:xfrm>
            <a:off x="5788152"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0" name="Text Placeholder 15"/>
          <p:cNvSpPr>
            <a:spLocks noGrp="1"/>
          </p:cNvSpPr>
          <p:nvPr>
            <p:ph type="body" sz="quarter" idx="41"/>
          </p:nvPr>
        </p:nvSpPr>
        <p:spPr>
          <a:xfrm>
            <a:off x="1344168"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42"/>
          </p:nvPr>
        </p:nvSpPr>
        <p:spPr>
          <a:xfrm>
            <a:off x="5678424"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360126816"/>
      </p:ext>
    </p:extLst>
  </p:cSld>
  <p:clrMapOvr>
    <a:masterClrMapping/>
  </p:clrMapOvr>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Text boxes - 3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3255264"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6126480"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3255264"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25"/>
          </p:nvPr>
        </p:nvSpPr>
        <p:spPr>
          <a:xfrm>
            <a:off x="6126480"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955870202"/>
      </p:ext>
    </p:extLst>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Generic 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38400367"/>
      </p:ext>
    </p:extLst>
  </p:cSld>
  <p:clrMapOvr>
    <a:masterClrMapping/>
  </p:clrMapOvr>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4293843036"/>
      </p:ext>
    </p:extLst>
  </p:cSld>
  <p:clrMapOvr>
    <a:masterClrMapping/>
  </p:clrMapOvr>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 points - 5 points 2 columns/poi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965192"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965192"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23"/>
          </p:nvPr>
        </p:nvSpPr>
        <p:spPr>
          <a:xfrm>
            <a:off x="795528"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8" name="Text Placeholder 15"/>
          <p:cNvSpPr>
            <a:spLocks noGrp="1"/>
          </p:cNvSpPr>
          <p:nvPr>
            <p:ph type="body" sz="quarter" idx="25"/>
          </p:nvPr>
        </p:nvSpPr>
        <p:spPr>
          <a:xfrm>
            <a:off x="795528"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27"/>
          </p:nvPr>
        </p:nvSpPr>
        <p:spPr>
          <a:xfrm>
            <a:off x="4965192"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4" name="Text Placeholder 15"/>
          <p:cNvSpPr>
            <a:spLocks noGrp="1"/>
          </p:cNvSpPr>
          <p:nvPr>
            <p:ph type="body" sz="quarter" idx="29"/>
          </p:nvPr>
        </p:nvSpPr>
        <p:spPr>
          <a:xfrm>
            <a:off x="4965192"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7" name="Text Placeholder 15"/>
          <p:cNvSpPr>
            <a:spLocks noGrp="1"/>
          </p:cNvSpPr>
          <p:nvPr>
            <p:ph type="body" sz="quarter" idx="31"/>
          </p:nvPr>
        </p:nvSpPr>
        <p:spPr>
          <a:xfrm>
            <a:off x="4965192"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412918724"/>
      </p:ext>
    </p:extLst>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 points - 5 points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51389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51389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230291764"/>
      </p:ext>
    </p:extLst>
  </p:cSld>
  <p:clrMapOvr>
    <a:masterClrMapping/>
  </p:clrMapOvr>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Text outlined in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15"/>
          <p:cNvSpPr>
            <a:spLocks noGrp="1"/>
          </p:cNvSpPr>
          <p:nvPr>
            <p:ph type="body" sz="quarter" idx="11"/>
          </p:nvPr>
        </p:nvSpPr>
        <p:spPr>
          <a:xfrm>
            <a:off x="249631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5"/>
          </p:nvPr>
        </p:nvSpPr>
        <p:spPr>
          <a:xfrm>
            <a:off x="459943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7"/>
          </p:nvPr>
        </p:nvSpPr>
        <p:spPr>
          <a:xfrm>
            <a:off x="670255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787286001"/>
      </p:ext>
    </p:extLst>
  </p:cSld>
  <p:clrMapOvr>
    <a:masterClrMapping/>
  </p:clrMapOvr>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Chevrons with text box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243230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446227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5"/>
          </p:nvPr>
        </p:nvSpPr>
        <p:spPr>
          <a:xfrm>
            <a:off x="650138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380472361"/>
      </p:ext>
    </p:extLst>
  </p:cSld>
  <p:clrMapOvr>
    <a:masterClrMapping/>
  </p:clrMapOvr>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Chart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5"/>
          </p:nvPr>
        </p:nvSpPr>
        <p:spPr>
          <a:xfrm>
            <a:off x="4736592" y="1399032"/>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89037527"/>
      </p:ext>
    </p:extLst>
  </p:cSld>
  <p:clrMapOvr>
    <a:masterClrMapping/>
  </p:clrMapOvr>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Charts - 3/slide with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19"/>
          </p:nvPr>
        </p:nvSpPr>
        <p:spPr>
          <a:xfrm>
            <a:off x="3259836"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6126480"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506829629"/>
      </p:ext>
    </p:extLst>
  </p:cSld>
  <p:clrMapOvr>
    <a:masterClrMapping/>
  </p:clrMapOvr>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Charts - 2/slide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47365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35876878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alification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265134351"/>
      </p:ext>
    </p:extLst>
  </p:cSld>
  <p:clrMapOvr>
    <a:masterClrMapping/>
  </p:clrMapOvr>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Gantt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7"/>
          </p:nvPr>
        </p:nvSpPr>
        <p:spPr>
          <a:xfrm>
            <a:off x="393192" y="1709928"/>
            <a:ext cx="3035808" cy="4434840"/>
          </a:xfrm>
        </p:spPr>
        <p:txBody>
          <a:bodyPr/>
          <a:lstStyle>
            <a:lvl1pPr marL="0" indent="0">
              <a:lnSpc>
                <a:spcPct val="106000"/>
              </a:lnSpc>
              <a:spcBef>
                <a:spcPts val="1056"/>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877321051"/>
      </p:ext>
    </p:extLst>
  </p:cSld>
  <p:clrMapOvr>
    <a:masterClrMapping/>
  </p:clrMapOvr>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Michelangelo (t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350740103"/>
      </p:ext>
    </p:extLst>
  </p:cSld>
  <p:clrMapOvr>
    <a:masterClrMapping/>
  </p:clrMapOvr>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Michelangelo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4" name="Text Placeholder 15"/>
          <p:cNvSpPr>
            <a:spLocks noGrp="1"/>
          </p:cNvSpPr>
          <p:nvPr>
            <p:ph type="body" sz="quarter" idx="24"/>
          </p:nvPr>
        </p:nvSpPr>
        <p:spPr>
          <a:xfrm>
            <a:off x="4736592" y="1152144"/>
            <a:ext cx="4014216" cy="51389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435115185"/>
      </p:ext>
    </p:extLst>
  </p:cSld>
  <p:clrMapOvr>
    <a:masterClrMapping/>
  </p:clrMapOvr>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Resumes -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062526857"/>
      </p:ext>
    </p:extLst>
  </p:cSld>
  <p:clrMapOvr>
    <a:masterClrMapping/>
  </p:clrMapOvr>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Resum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29"/>
          </p:nvPr>
        </p:nvSpPr>
        <p:spPr>
          <a:xfrm>
            <a:off x="3931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30"/>
          </p:nvPr>
        </p:nvSpPr>
        <p:spPr>
          <a:xfrm>
            <a:off x="47365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4447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7881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211254304"/>
      </p:ext>
    </p:extLst>
  </p:cSld>
  <p:clrMapOvr>
    <a:masterClrMapping/>
  </p:clrMapOvr>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Resumes - 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25"/>
          </p:nvPr>
        </p:nvSpPr>
        <p:spPr>
          <a:xfrm>
            <a:off x="1344168"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669280"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344168"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678424"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6" name="Text Placeholder 15"/>
          <p:cNvSpPr>
            <a:spLocks noGrp="1"/>
          </p:cNvSpPr>
          <p:nvPr>
            <p:ph type="body" sz="quarter" idx="37"/>
          </p:nvPr>
        </p:nvSpPr>
        <p:spPr>
          <a:xfrm>
            <a:off x="1344168"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7" name="Text Placeholder 15"/>
          <p:cNvSpPr>
            <a:spLocks noGrp="1"/>
          </p:cNvSpPr>
          <p:nvPr>
            <p:ph type="body" sz="quarter" idx="38"/>
          </p:nvPr>
        </p:nvSpPr>
        <p:spPr>
          <a:xfrm>
            <a:off x="5788152"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0" name="Text Placeholder 15"/>
          <p:cNvSpPr>
            <a:spLocks noGrp="1"/>
          </p:cNvSpPr>
          <p:nvPr>
            <p:ph type="body" sz="quarter" idx="41"/>
          </p:nvPr>
        </p:nvSpPr>
        <p:spPr>
          <a:xfrm>
            <a:off x="1344168"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42"/>
          </p:nvPr>
        </p:nvSpPr>
        <p:spPr>
          <a:xfrm>
            <a:off x="5678424"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340193694"/>
      </p:ext>
    </p:extLst>
  </p:cSld>
  <p:clrMapOvr>
    <a:masterClrMapping/>
  </p:clrMapOvr>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Qualification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719522173"/>
      </p:ext>
    </p:extLst>
  </p:cSld>
  <p:clrMapOvr>
    <a:masterClrMapping/>
  </p:clrMapOvr>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8446766"/>
      </p:ext>
    </p:extLst>
  </p:cSld>
  <p:clrMapOvr>
    <a:masterClrMapping/>
  </p:clrMapOvr>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Text Placeholder 97"/>
          <p:cNvSpPr txBox="1">
            <a:spLocks/>
          </p:cNvSpPr>
          <p:nvPr/>
        </p:nvSpPr>
        <p:spPr>
          <a:xfrm>
            <a:off x="792163" y="1177925"/>
            <a:ext cx="4005262" cy="1023938"/>
          </a:xfrm>
          <a:prstGeom prst="rect">
            <a:avLst/>
          </a:prstGeom>
        </p:spPr>
        <p:txBody>
          <a:bodyPr/>
          <a:lstStyle/>
          <a:p>
            <a:pPr marL="169863" lvl="1" indent="-168275">
              <a:lnSpc>
                <a:spcPct val="106000"/>
              </a:lnSpc>
              <a:spcBef>
                <a:spcPct val="80000"/>
              </a:spcBef>
              <a:buClr>
                <a:srgbClr val="000000"/>
              </a:buClr>
              <a:buFont typeface="Wingdings 2" pitchFamily="18" charset="2"/>
              <a:buChar char="¡"/>
              <a:defRPr/>
            </a:pPr>
            <a:r>
              <a:rPr lang="en-US" dirty="0">
                <a:solidFill>
                  <a:srgbClr val="000000"/>
                </a:solidFill>
                <a:latin typeface="Arial"/>
              </a:rPr>
              <a:t>Bullet</a:t>
            </a:r>
          </a:p>
        </p:txBody>
      </p:sp>
    </p:spTree>
    <p:extLst>
      <p:ext uri="{BB962C8B-B14F-4D97-AF65-F5344CB8AC3E}">
        <p14:creationId xmlns:p14="http://schemas.microsoft.com/office/powerpoint/2010/main" val="3627454826"/>
      </p:ext>
    </p:extLst>
  </p:cSld>
  <p:clrMapOvr>
    <a:masterClrMapping/>
  </p:clrMapOvr>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1_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69667269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6142485"/>
      </p:ext>
    </p:extLst>
  </p:cSld>
  <p:clrMapOvr>
    <a:masterClrMapping/>
  </p:clrMapOvr>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1_Major Points_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845409348"/>
      </p:ext>
    </p:extLst>
  </p:cSld>
  <p:clrMapOvr>
    <a:masterClrMapping/>
  </p:clrMapOvr>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2_Major Points_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253104428"/>
      </p:ext>
    </p:extLst>
  </p:cSld>
  <p:clrMapOvr>
    <a:masterClrMapping/>
  </p:clrMapOvr>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3_Major Points_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758472199"/>
      </p:ext>
    </p:extLst>
  </p:cSld>
  <p:clrMapOvr>
    <a:masterClrMapping/>
  </p:clrMapOvr>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7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32785748"/>
      </p:ext>
    </p:extLst>
  </p:cSld>
  <p:clrMapOvr>
    <a:masterClrMapping/>
  </p:clrMapOvr>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6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4024592339"/>
      </p:ext>
    </p:extLst>
  </p:cSld>
  <p:clrMapOvr>
    <a:masterClrMapping/>
  </p:clrMapOvr>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5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
        <p:nvSpPr>
          <p:cNvPr id="6" name="Text Placeholder 14"/>
          <p:cNvSpPr>
            <a:spLocks noGrp="1"/>
          </p:cNvSpPr>
          <p:nvPr>
            <p:ph type="body" sz="quarter" idx="22"/>
          </p:nvPr>
        </p:nvSpPr>
        <p:spPr>
          <a:xfrm>
            <a:off x="2048822" y="5158686"/>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60139541"/>
      </p:ext>
    </p:extLst>
  </p:cSld>
  <p:clrMapOvr>
    <a:masterClrMapping/>
  </p:clrMapOvr>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userDrawn="1">
  <p:cSld name="1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1628208658"/>
      </p:ext>
    </p:extLst>
  </p:cSld>
  <p:clrMapOvr>
    <a:masterClrMapping/>
  </p:clrMapOvr>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4215825549"/>
      </p:ext>
    </p:extLst>
  </p:cSld>
  <p:clrMapOvr>
    <a:masterClrMapping/>
  </p:clrMapOvr>
  <p:transition>
    <p:fade/>
  </p:transition>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userDrawn="1">
  <p:cSld name="2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902069856"/>
      </p:ext>
    </p:extLst>
  </p:cSld>
  <p:clrMapOvr>
    <a:masterClrMapping/>
  </p:clrMapOvr>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userDrawn="1">
  <p:cSld name="3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34313732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Text Placeholder 97"/>
          <p:cNvSpPr txBox="1">
            <a:spLocks/>
          </p:cNvSpPr>
          <p:nvPr/>
        </p:nvSpPr>
        <p:spPr>
          <a:xfrm>
            <a:off x="792163" y="1177925"/>
            <a:ext cx="4005262" cy="1023938"/>
          </a:xfrm>
          <a:prstGeom prst="rect">
            <a:avLst/>
          </a:prstGeom>
        </p:spPr>
        <p:txBody>
          <a:bodyPr/>
          <a:lstStyle/>
          <a:p>
            <a:pPr marL="169863" lvl="1" indent="-168275">
              <a:lnSpc>
                <a:spcPct val="106000"/>
              </a:lnSpc>
              <a:spcBef>
                <a:spcPct val="80000"/>
              </a:spcBef>
              <a:buClr>
                <a:srgbClr val="000000"/>
              </a:buClr>
              <a:buFont typeface="Wingdings 2" pitchFamily="18" charset="2"/>
              <a:buChar char="¡"/>
              <a:defRPr/>
            </a:pPr>
            <a:r>
              <a:rPr lang="en-US" dirty="0">
                <a:solidFill>
                  <a:srgbClr val="000000"/>
                </a:solidFill>
                <a:latin typeface="Arial"/>
              </a:rPr>
              <a:t>Bullet</a:t>
            </a:r>
            <a:endParaRPr lang="en-US" dirty="0">
              <a:solidFill>
                <a:srgbClr val="000000"/>
              </a:solidFill>
              <a:latin typeface="Arial"/>
              <a:cs typeface="+mn-cs"/>
            </a:endParaRPr>
          </a:p>
        </p:txBody>
      </p:sp>
    </p:spTree>
    <p:extLst>
      <p:ext uri="{BB962C8B-B14F-4D97-AF65-F5344CB8AC3E}">
        <p14:creationId xmlns:p14="http://schemas.microsoft.com/office/powerpoint/2010/main" val="4119748441"/>
      </p:ext>
    </p:extLst>
  </p:cSld>
  <p:clrMapOvr>
    <a:masterClrMapping/>
  </p:clrMapOvr>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p:cSld name="Title &amp; subtitl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620"/>
            <a:ext cx="8412480" cy="757255"/>
          </a:xfr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Tree>
    <p:extLst>
      <p:ext uri="{BB962C8B-B14F-4D97-AF65-F5344CB8AC3E}">
        <p14:creationId xmlns:p14="http://schemas.microsoft.com/office/powerpoint/2010/main" val="3358857159"/>
      </p:ext>
    </p:extLst>
  </p:cSld>
  <p:clrMapOvr>
    <a:masterClrMapping/>
  </p:clrMapOvr>
  <p:transition>
    <p:fade/>
  </p:transition>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userDrawn="1">
  <p:cSld name="1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2302774364"/>
      </p:ext>
    </p:extLst>
  </p:cSld>
  <p:clrMapOvr>
    <a:masterClrMapping/>
  </p:clrMapOvr>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userDrawn="1">
  <p:cSld name="4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17534282"/>
      </p:ext>
    </p:extLst>
  </p:cSld>
  <p:clrMapOvr>
    <a:masterClrMapping/>
  </p:clrMapOvr>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userDrawn="1">
  <p:cSld name="2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653712342"/>
      </p:ext>
    </p:extLst>
  </p:cSld>
  <p:clrMapOvr>
    <a:masterClrMapping/>
  </p:clrMapOvr>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userDrawn="1">
  <p:cSld name="5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2079473713"/>
      </p:ext>
    </p:extLst>
  </p:cSld>
  <p:clrMapOvr>
    <a:masterClrMapping/>
  </p:clrMapOvr>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userDrawn="1">
  <p:cSld name="3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2753820209"/>
      </p:ext>
    </p:extLst>
  </p:cSld>
  <p:clrMapOvr>
    <a:masterClrMapping/>
  </p:clrMapOvr>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userDrawn="1">
  <p:cSld name="6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1566129354"/>
      </p:ext>
    </p:extLst>
  </p:cSld>
  <p:clrMapOvr>
    <a:masterClrMapping/>
  </p:clrMapOvr>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userDrawn="1">
  <p:cSld name="7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1903162813"/>
      </p:ext>
    </p:extLst>
  </p:cSld>
  <p:clrMapOvr>
    <a:masterClrMapping/>
  </p:clrMapOvr>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userDrawn="1">
  <p:cSld name="8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497526376"/>
      </p:ext>
    </p:extLst>
  </p:cSld>
  <p:clrMapOvr>
    <a:masterClrMapping/>
  </p:clrMapOvr>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userDrawn="1">
  <p:cSld name="9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205019222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3982597930"/>
      </p:ext>
    </p:extLst>
  </p:cSld>
  <p:clrMapOvr>
    <a:masterClrMapping/>
  </p:clrMapOvr>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userDrawn="1">
  <p:cSld name="4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836209537"/>
      </p:ext>
    </p:extLst>
  </p:cSld>
  <p:clrMapOvr>
    <a:masterClrMapping/>
  </p:clrMapOvr>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userDrawn="1">
  <p:cSld name="5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765875178"/>
      </p:ext>
    </p:extLst>
  </p:cSld>
  <p:clrMapOvr>
    <a:masterClrMapping/>
  </p:clrMapOvr>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userDrawn="1">
  <p:cSld name="6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userDrawn="1">
  <p:cSld name="7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userDrawn="1">
  <p:cSld name="8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userDrawn="1">
  <p:cSld name="9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userDrawn="1">
  <p:cSld name="10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userDrawn="1">
  <p:cSld name="11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userDrawn="1">
  <p:cSld name="12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userDrawn="1">
  <p:cSld name="13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Major Points_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337719240"/>
      </p:ext>
    </p:extLst>
  </p:cSld>
  <p:clrMapOvr>
    <a:masterClrMapping/>
  </p:clrMapOvr>
  <p:timing>
    <p:tnLst>
      <p:par>
        <p:cTn id="1" dur="indefinite" restart="never" nodeType="tmRoot"/>
      </p:par>
    </p:tnLst>
  </p:timing>
</p:sldLayout>
</file>

<file path=ppt/slideLayouts/slideLayout260.xml><?xml version="1.0" encoding="utf-8"?>
<p:sldLayout xmlns:a="http://schemas.openxmlformats.org/drawingml/2006/main" xmlns:r="http://schemas.openxmlformats.org/officeDocument/2006/relationships" xmlns:p="http://schemas.openxmlformats.org/presentationml/2006/main" userDrawn="1">
  <p:cSld name="14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userDrawn="1">
  <p:cSld name="15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262.xml><?xml version="1.0" encoding="utf-8"?>
<p:sldLayout xmlns:a="http://schemas.openxmlformats.org/drawingml/2006/main" xmlns:r="http://schemas.openxmlformats.org/officeDocument/2006/relationships" xmlns:p="http://schemas.openxmlformats.org/presentationml/2006/main" userDrawn="1">
  <p:cSld name="31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263.xml><?xml version="1.0" encoding="utf-8"?>
<p:sldLayout xmlns:a="http://schemas.openxmlformats.org/drawingml/2006/main" xmlns:r="http://schemas.openxmlformats.org/officeDocument/2006/relationships" xmlns:p="http://schemas.openxmlformats.org/presentationml/2006/main" userDrawn="1">
  <p:cSld name="32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264.xml><?xml version="1.0" encoding="utf-8"?>
<p:sldLayout xmlns:a="http://schemas.openxmlformats.org/drawingml/2006/main" xmlns:r="http://schemas.openxmlformats.org/officeDocument/2006/relationships" xmlns:p="http://schemas.openxmlformats.org/presentationml/2006/main" userDrawn="1">
  <p:cSld name="33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265.xml><?xml version="1.0" encoding="utf-8"?>
<p:sldLayout xmlns:a="http://schemas.openxmlformats.org/drawingml/2006/main" xmlns:r="http://schemas.openxmlformats.org/officeDocument/2006/relationships" xmlns:p="http://schemas.openxmlformats.org/presentationml/2006/main" userDrawn="1">
  <p:cSld name="34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userDrawn="1">
  <p:cSld name="35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userDrawn="1">
  <p:cSld name="36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268.xml><?xml version="1.0" encoding="utf-8"?>
<p:sldLayout xmlns:a="http://schemas.openxmlformats.org/drawingml/2006/main" xmlns:r="http://schemas.openxmlformats.org/officeDocument/2006/relationships" xmlns:p="http://schemas.openxmlformats.org/presentationml/2006/main" userDrawn="1">
  <p:cSld name="37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userDrawn="1">
  <p:cSld name="38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Major Points_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214169568"/>
      </p:ext>
    </p:extLst>
  </p:cSld>
  <p:clrMapOvr>
    <a:masterClrMapping/>
  </p:clrMapOvr>
  <p:timing>
    <p:tnLst>
      <p:par>
        <p:cTn id="1" dur="indefinite" restart="never" nodeType="tmRoot"/>
      </p:par>
    </p:tnLst>
  </p:timing>
</p:sldLayout>
</file>

<file path=ppt/slideLayouts/slideLayout270.xml><?xml version="1.0" encoding="utf-8"?>
<p:sldLayout xmlns:a="http://schemas.openxmlformats.org/drawingml/2006/main" xmlns:r="http://schemas.openxmlformats.org/officeDocument/2006/relationships" xmlns:p="http://schemas.openxmlformats.org/presentationml/2006/main" userDrawn="1">
  <p:cSld name="39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271.xml><?xml version="1.0" encoding="utf-8"?>
<p:sldLayout xmlns:a="http://schemas.openxmlformats.org/drawingml/2006/main" xmlns:r="http://schemas.openxmlformats.org/officeDocument/2006/relationships" xmlns:p="http://schemas.openxmlformats.org/presentationml/2006/main" userDrawn="1">
  <p:cSld name="40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272.xml><?xml version="1.0" encoding="utf-8"?>
<p:sldLayout xmlns:a="http://schemas.openxmlformats.org/drawingml/2006/main" xmlns:r="http://schemas.openxmlformats.org/officeDocument/2006/relationships" xmlns:p="http://schemas.openxmlformats.org/presentationml/2006/main" userDrawn="1">
  <p:cSld name="41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273.xml><?xml version="1.0" encoding="utf-8"?>
<p:sldLayout xmlns:a="http://schemas.openxmlformats.org/drawingml/2006/main" xmlns:r="http://schemas.openxmlformats.org/officeDocument/2006/relationships" xmlns:p="http://schemas.openxmlformats.org/presentationml/2006/main" userDrawn="1">
  <p:cSld name="42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274.xml><?xml version="1.0" encoding="utf-8"?>
<p:sldLayout xmlns:a="http://schemas.openxmlformats.org/drawingml/2006/main" xmlns:r="http://schemas.openxmlformats.org/officeDocument/2006/relationships" xmlns:p="http://schemas.openxmlformats.org/presentationml/2006/main" userDrawn="1">
  <p:cSld name="43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275.xml><?xml version="1.0" encoding="utf-8"?>
<p:sldLayout xmlns:a="http://schemas.openxmlformats.org/drawingml/2006/main" xmlns:r="http://schemas.openxmlformats.org/officeDocument/2006/relationships" xmlns:p="http://schemas.openxmlformats.org/presentationml/2006/main" userDrawn="1">
  <p:cSld name="44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276.xml><?xml version="1.0" encoding="utf-8"?>
<p:sldLayout xmlns:a="http://schemas.openxmlformats.org/drawingml/2006/main" xmlns:r="http://schemas.openxmlformats.org/officeDocument/2006/relationships" xmlns:p="http://schemas.openxmlformats.org/presentationml/2006/main" userDrawn="1">
  <p:cSld name="45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277.xml><?xml version="1.0" encoding="utf-8"?>
<p:sldLayout xmlns:a="http://schemas.openxmlformats.org/drawingml/2006/main" xmlns:r="http://schemas.openxmlformats.org/officeDocument/2006/relationships" xmlns:p="http://schemas.openxmlformats.org/presentationml/2006/main" userDrawn="1">
  <p:cSld name="46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278.xml><?xml version="1.0" encoding="utf-8"?>
<p:sldLayout xmlns:a="http://schemas.openxmlformats.org/drawingml/2006/main" xmlns:r="http://schemas.openxmlformats.org/officeDocument/2006/relationships" xmlns:p="http://schemas.openxmlformats.org/presentationml/2006/main" userDrawn="1">
  <p:cSld name="47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279.xml><?xml version="1.0" encoding="utf-8"?>
<p:sldLayout xmlns:a="http://schemas.openxmlformats.org/drawingml/2006/main" xmlns:r="http://schemas.openxmlformats.org/officeDocument/2006/relationships" xmlns:p="http://schemas.openxmlformats.org/presentationml/2006/main" userDrawn="1">
  <p:cSld name="48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Major Points_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535250688"/>
      </p:ext>
    </p:extLst>
  </p:cSld>
  <p:clrMapOvr>
    <a:masterClrMapping/>
  </p:clrMapOvr>
  <p:timing>
    <p:tnLst>
      <p:par>
        <p:cTn id="1" dur="indefinite" restart="never" nodeType="tmRoot"/>
      </p:par>
    </p:tnLst>
  </p:timing>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6564241"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577893736"/>
      </p:ext>
    </p:extLst>
  </p:cSld>
  <p:clrMapOvr>
    <a:masterClrMapping/>
  </p:clrMapOvr>
  <p:timing>
    <p:tnLst>
      <p:par>
        <p:cT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
        <p:nvSpPr>
          <p:cNvPr id="2" name="TextBox 1"/>
          <p:cNvSpPr txBox="1"/>
          <p:nvPr userDrawn="1"/>
        </p:nvSpPr>
        <p:spPr>
          <a:xfrm>
            <a:off x="4406900" y="6395400"/>
            <a:ext cx="4562582" cy="271741"/>
          </a:xfrm>
          <a:prstGeom prst="rect">
            <a:avLst/>
          </a:prstGeom>
        </p:spPr>
        <p:txBody>
          <a:bodyPr wrap="square" rtlCol="0">
            <a:spAutoFit/>
          </a:bodyPr>
          <a:lstStyle/>
          <a:p>
            <a:pPr marL="1588" indent="0" algn="l" rtl="0" fontAlgn="base">
              <a:lnSpc>
                <a:spcPct val="106000"/>
              </a:lnSpc>
              <a:spcBef>
                <a:spcPct val="80000"/>
              </a:spcBef>
              <a:spcAft>
                <a:spcPct val="0"/>
              </a:spcAft>
              <a:buClr>
                <a:srgbClr val="000000"/>
              </a:buClr>
              <a:buFont typeface="Wingdings 2" pitchFamily="18" charset="2"/>
              <a:buNone/>
            </a:pPr>
            <a:r>
              <a:rPr lang="en-US" sz="1100" kern="1200" dirty="0" smtClean="0">
                <a:solidFill>
                  <a:schemeClr val="bg1">
                    <a:lumMod val="50000"/>
                  </a:schemeClr>
                </a:solidFill>
                <a:latin typeface="Arial"/>
                <a:ea typeface="+mn-ea"/>
                <a:cs typeface="Arial" charset="0"/>
              </a:rPr>
              <a:t>Redistribution</a:t>
            </a:r>
            <a:r>
              <a:rPr lang="en-US" sz="1100" kern="1200" baseline="0" dirty="0" smtClean="0">
                <a:solidFill>
                  <a:schemeClr val="bg1">
                    <a:lumMod val="50000"/>
                  </a:schemeClr>
                </a:solidFill>
                <a:latin typeface="Arial"/>
                <a:ea typeface="+mn-ea"/>
                <a:cs typeface="Arial" charset="0"/>
              </a:rPr>
              <a:t> prohibited without permission from John Forster (DSS)</a:t>
            </a:r>
            <a:endParaRPr lang="en-US" sz="1100" kern="1200" dirty="0">
              <a:solidFill>
                <a:schemeClr val="bg1">
                  <a:lumMod val="50000"/>
                </a:schemeClr>
              </a:solidFill>
              <a:latin typeface="Arial"/>
              <a:ea typeface="+mn-ea"/>
              <a:cs typeface="Arial" charset="0"/>
            </a:endParaRPr>
          </a:p>
        </p:txBody>
      </p:sp>
    </p:spTree>
    <p:extLst>
      <p:ext uri="{BB962C8B-B14F-4D97-AF65-F5344CB8AC3E}">
        <p14:creationId xmlns:p14="http://schemas.microsoft.com/office/powerpoint/2010/main" val="2073578694"/>
      </p:ext>
    </p:extLst>
  </p:cSld>
  <p:clrMapOvr>
    <a:masterClrMapping/>
  </p:clrMapOvr>
  <p:timing>
    <p:tnLst>
      <p:par>
        <p:cTn id="1" dur="indefinite" restart="never" nodeType="tmRoot"/>
      </p:par>
    </p:tnLst>
  </p:timing>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50970824"/>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Text boxes with paragraph, dash,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15"/>
          <p:cNvSpPr>
            <a:spLocks noGrp="1"/>
          </p:cNvSpPr>
          <p:nvPr>
            <p:ph type="body" sz="quarter" idx="11"/>
          </p:nvPr>
        </p:nvSpPr>
        <p:spPr>
          <a:xfrm>
            <a:off x="47365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567701112"/>
      </p:ext>
    </p:extLst>
  </p:cSld>
  <p:clrMapOvr>
    <a:masterClrMapping/>
  </p:clrMapOvr>
  <p:timing>
    <p:tnLst>
      <p:par>
        <p:cTn id="1" dur="indefinite" restart="never" nodeType="tmRoot"/>
      </p:par>
    </p:tnLst>
  </p:timing>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Text boxes - 3x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15"/>
          <p:cNvSpPr>
            <a:spLocks noGrp="1"/>
          </p:cNvSpPr>
          <p:nvPr>
            <p:ph type="body" sz="quarter" idx="11"/>
          </p:nvPr>
        </p:nvSpPr>
        <p:spPr>
          <a:xfrm>
            <a:off x="3255264"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6"/>
          </p:nvPr>
        </p:nvSpPr>
        <p:spPr>
          <a:xfrm>
            <a:off x="6126480" y="1399032"/>
            <a:ext cx="2606040"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604791635"/>
      </p:ext>
    </p:extLst>
  </p:cSld>
  <p:clrMapOvr>
    <a:masterClrMapping/>
  </p:clrMapOvr>
  <p:timing>
    <p:tnLst>
      <p:par>
        <p:cTn id="1" dur="indefinite" restart="never" nodeType="tmRoot"/>
      </p:par>
    </p:tnLst>
  </p:timing>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Text boxe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8" name="Text Placeholder 15"/>
          <p:cNvSpPr>
            <a:spLocks noGrp="1"/>
          </p:cNvSpPr>
          <p:nvPr>
            <p:ph type="body" sz="quarter" idx="14"/>
          </p:nvPr>
        </p:nvSpPr>
        <p:spPr>
          <a:xfrm>
            <a:off x="3931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811045564"/>
      </p:ext>
    </p:extLst>
  </p:cSld>
  <p:clrMapOvr>
    <a:masterClrMapping/>
  </p:clrMapOvr>
  <p:timing>
    <p:tnLst>
      <p:par>
        <p:cTn id="1" dur="indefinite" restart="never" nodeType="tmRoot"/>
      </p:par>
    </p:tnLst>
  </p:timing>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Text boxes - 3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3255264"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6126480"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3255264"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25"/>
          </p:nvPr>
        </p:nvSpPr>
        <p:spPr>
          <a:xfrm>
            <a:off x="6126480"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258808602"/>
      </p:ext>
    </p:extLst>
  </p:cSld>
  <p:clrMapOvr>
    <a:masterClrMapping/>
  </p:clrMapOvr>
  <p:timing>
    <p:tnLst>
      <p:par>
        <p:cTn id="1" dur="indefinite" restart="never" nodeType="tmRoot"/>
      </p:par>
    </p:tnLst>
  </p:timing>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Generic 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2791894"/>
      </p:ext>
    </p:extLst>
  </p:cSld>
  <p:clrMapOvr>
    <a:masterClrMapping/>
  </p:clrMapOvr>
  <p:timing>
    <p:tnLst>
      <p:par>
        <p:cTn id="1" dur="indefinite" restart="never" nodeType="tmRoot"/>
      </p:par>
    </p:tnLst>
  </p:timing>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38297161"/>
      </p:ext>
    </p:extLst>
  </p:cSld>
  <p:clrMapOvr>
    <a:masterClrMapping/>
  </p:clrMapOvr>
  <p:timing>
    <p:tnLst>
      <p:par>
        <p:cTn id="1" dur="indefinite" restart="never" nodeType="tmRoot"/>
      </p:par>
    </p:tnLst>
  </p:timing>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 points - 5 points 2 columns/poi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965192"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965192"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23"/>
          </p:nvPr>
        </p:nvSpPr>
        <p:spPr>
          <a:xfrm>
            <a:off x="795528"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8" name="Text Placeholder 15"/>
          <p:cNvSpPr>
            <a:spLocks noGrp="1"/>
          </p:cNvSpPr>
          <p:nvPr>
            <p:ph type="body" sz="quarter" idx="25"/>
          </p:nvPr>
        </p:nvSpPr>
        <p:spPr>
          <a:xfrm>
            <a:off x="795528"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27"/>
          </p:nvPr>
        </p:nvSpPr>
        <p:spPr>
          <a:xfrm>
            <a:off x="4965192"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4" name="Text Placeholder 15"/>
          <p:cNvSpPr>
            <a:spLocks noGrp="1"/>
          </p:cNvSpPr>
          <p:nvPr>
            <p:ph type="body" sz="quarter" idx="29"/>
          </p:nvPr>
        </p:nvSpPr>
        <p:spPr>
          <a:xfrm>
            <a:off x="4965192"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7" name="Text Placeholder 15"/>
          <p:cNvSpPr>
            <a:spLocks noGrp="1"/>
          </p:cNvSpPr>
          <p:nvPr>
            <p:ph type="body" sz="quarter" idx="31"/>
          </p:nvPr>
        </p:nvSpPr>
        <p:spPr>
          <a:xfrm>
            <a:off x="4965192"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58587675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498932131"/>
      </p:ext>
    </p:extLst>
  </p:cSld>
  <p:clrMapOvr>
    <a:masterClrMapping/>
  </p:clrMapOvr>
  <p:timing>
    <p:tnLst>
      <p:par>
        <p:cTn id="1" dur="indefinite" restart="never" nodeType="tmRoot"/>
      </p:par>
    </p:tnLst>
  </p:timing>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 points - 5 points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51389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51389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648821839"/>
      </p:ext>
    </p:extLst>
  </p:cSld>
  <p:clrMapOvr>
    <a:masterClrMapping/>
  </p:clrMapOvr>
  <p:timing>
    <p:tnLst>
      <p:par>
        <p:cTn id="1" dur="indefinite" restart="never" nodeType="tmRoot"/>
      </p:par>
    </p:tnLst>
  </p:timing>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Text outlined in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15"/>
          <p:cNvSpPr>
            <a:spLocks noGrp="1"/>
          </p:cNvSpPr>
          <p:nvPr>
            <p:ph type="body" sz="quarter" idx="11"/>
          </p:nvPr>
        </p:nvSpPr>
        <p:spPr>
          <a:xfrm>
            <a:off x="249631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5"/>
          </p:nvPr>
        </p:nvSpPr>
        <p:spPr>
          <a:xfrm>
            <a:off x="459943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7"/>
          </p:nvPr>
        </p:nvSpPr>
        <p:spPr>
          <a:xfrm>
            <a:off x="670255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870982494"/>
      </p:ext>
    </p:extLst>
  </p:cSld>
  <p:clrMapOvr>
    <a:masterClrMapping/>
  </p:clrMapOvr>
  <p:timing>
    <p:tnLst>
      <p:par>
        <p:cTn id="1" dur="indefinite" restart="never" nodeType="tmRoot"/>
      </p:par>
    </p:tnLst>
  </p:timing>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Chevrons with text box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243230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446227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5"/>
          </p:nvPr>
        </p:nvSpPr>
        <p:spPr>
          <a:xfrm>
            <a:off x="650138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640565072"/>
      </p:ext>
    </p:extLst>
  </p:cSld>
  <p:clrMapOvr>
    <a:masterClrMapping/>
  </p:clrMapOvr>
  <p:timing>
    <p:tnLst>
      <p:par>
        <p:cTn id="1" dur="indefinite" restart="never" nodeType="tmRoot"/>
      </p:par>
    </p:tnLst>
  </p:timing>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Chart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5"/>
          </p:nvPr>
        </p:nvSpPr>
        <p:spPr>
          <a:xfrm>
            <a:off x="4736592" y="1399032"/>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064286534"/>
      </p:ext>
    </p:extLst>
  </p:cSld>
  <p:clrMapOvr>
    <a:masterClrMapping/>
  </p:clrMapOvr>
  <p:timing>
    <p:tnLst>
      <p:par>
        <p:cTn id="1" dur="indefinite" restart="never" nodeType="tmRoot"/>
      </p:par>
    </p:tnLst>
  </p:timing>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Charts - 3/slide with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19"/>
          </p:nvPr>
        </p:nvSpPr>
        <p:spPr>
          <a:xfrm>
            <a:off x="3259836"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6126480"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376946788"/>
      </p:ext>
    </p:extLst>
  </p:cSld>
  <p:clrMapOvr>
    <a:masterClrMapping/>
  </p:clrMapOvr>
  <p:timing>
    <p:tnLst>
      <p:par>
        <p:cTn id="1" dur="indefinite" restart="never" nodeType="tmRoot"/>
      </p:par>
    </p:tnLst>
  </p:timing>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Charts - 2/slide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47365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122853168"/>
      </p:ext>
    </p:extLst>
  </p:cSld>
  <p:clrMapOvr>
    <a:masterClrMapping/>
  </p:clrMapOvr>
  <p:timing>
    <p:tnLst>
      <p:par>
        <p:cTn id="1" dur="indefinite" restart="never" nodeType="tmRoot"/>
      </p:par>
    </p:tnLst>
  </p:timing>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Gantt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7"/>
          </p:nvPr>
        </p:nvSpPr>
        <p:spPr>
          <a:xfrm>
            <a:off x="393192" y="1709928"/>
            <a:ext cx="3035808" cy="4434840"/>
          </a:xfrm>
        </p:spPr>
        <p:txBody>
          <a:bodyPr/>
          <a:lstStyle>
            <a:lvl1pPr marL="0" indent="0">
              <a:lnSpc>
                <a:spcPct val="106000"/>
              </a:lnSpc>
              <a:spcBef>
                <a:spcPts val="1056"/>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908943713"/>
      </p:ext>
    </p:extLst>
  </p:cSld>
  <p:clrMapOvr>
    <a:masterClrMapping/>
  </p:clrMapOvr>
  <p:timing>
    <p:tnLst>
      <p:par>
        <p:cTn id="1" dur="indefinite" restart="never" nodeType="tmRoot"/>
      </p:par>
    </p:tnLst>
  </p:timing>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Michelangelo (t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790570988"/>
      </p:ext>
    </p:extLst>
  </p:cSld>
  <p:clrMapOvr>
    <a:masterClrMapping/>
  </p:clrMapOvr>
  <p:timing>
    <p:tnLst>
      <p:par>
        <p:cTn id="1" dur="indefinite" restart="never" nodeType="tmRoot"/>
      </p:par>
    </p:tnLst>
  </p:timing>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Michelangelo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4" name="Text Placeholder 15"/>
          <p:cNvSpPr>
            <a:spLocks noGrp="1"/>
          </p:cNvSpPr>
          <p:nvPr>
            <p:ph type="body" sz="quarter" idx="24"/>
          </p:nvPr>
        </p:nvSpPr>
        <p:spPr>
          <a:xfrm>
            <a:off x="4736592" y="1152144"/>
            <a:ext cx="4014216" cy="51389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155576475"/>
      </p:ext>
    </p:extLst>
  </p:cSld>
  <p:clrMapOvr>
    <a:masterClrMapping/>
  </p:clrMapOvr>
  <p:timing>
    <p:tnLst>
      <p:par>
        <p:cTn id="1" dur="indefinite" restart="never" nodeType="tmRoot"/>
      </p:par>
    </p:tnLst>
  </p:timing>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Resumes -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1181860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boxes with paragraph, dash,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15"/>
          <p:cNvSpPr>
            <a:spLocks noGrp="1"/>
          </p:cNvSpPr>
          <p:nvPr>
            <p:ph type="body" sz="quarter" idx="11"/>
          </p:nvPr>
        </p:nvSpPr>
        <p:spPr>
          <a:xfrm>
            <a:off x="47365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29069753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65602116"/>
      </p:ext>
    </p:extLst>
  </p:cSld>
  <p:clrMapOvr>
    <a:masterClrMapping/>
  </p:clrMapOvr>
  <p:timing>
    <p:tnLst>
      <p:par>
        <p:cTn id="1" dur="indefinite" restart="never" nodeType="tmRoot"/>
      </p:par>
    </p:tnLst>
  </p:timing>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Resum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29"/>
          </p:nvPr>
        </p:nvSpPr>
        <p:spPr>
          <a:xfrm>
            <a:off x="3931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30"/>
          </p:nvPr>
        </p:nvSpPr>
        <p:spPr>
          <a:xfrm>
            <a:off x="47365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4447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7881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197858145"/>
      </p:ext>
    </p:extLst>
  </p:cSld>
  <p:clrMapOvr>
    <a:masterClrMapping/>
  </p:clrMapOvr>
  <p:timing>
    <p:tnLst>
      <p:par>
        <p:cTn id="1" dur="indefinite" restart="never" nodeType="tmRoot"/>
      </p:par>
    </p:tnLst>
  </p:timing>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Resumes - 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25"/>
          </p:nvPr>
        </p:nvSpPr>
        <p:spPr>
          <a:xfrm>
            <a:off x="1344168"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669280"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344168"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678424"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6" name="Text Placeholder 15"/>
          <p:cNvSpPr>
            <a:spLocks noGrp="1"/>
          </p:cNvSpPr>
          <p:nvPr>
            <p:ph type="body" sz="quarter" idx="37"/>
          </p:nvPr>
        </p:nvSpPr>
        <p:spPr>
          <a:xfrm>
            <a:off x="1344168"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7" name="Text Placeholder 15"/>
          <p:cNvSpPr>
            <a:spLocks noGrp="1"/>
          </p:cNvSpPr>
          <p:nvPr>
            <p:ph type="body" sz="quarter" idx="38"/>
          </p:nvPr>
        </p:nvSpPr>
        <p:spPr>
          <a:xfrm>
            <a:off x="5788152"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0" name="Text Placeholder 15"/>
          <p:cNvSpPr>
            <a:spLocks noGrp="1"/>
          </p:cNvSpPr>
          <p:nvPr>
            <p:ph type="body" sz="quarter" idx="41"/>
          </p:nvPr>
        </p:nvSpPr>
        <p:spPr>
          <a:xfrm>
            <a:off x="1344168"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42"/>
          </p:nvPr>
        </p:nvSpPr>
        <p:spPr>
          <a:xfrm>
            <a:off x="5678424"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806642644"/>
      </p:ext>
    </p:extLst>
  </p:cSld>
  <p:clrMapOvr>
    <a:masterClrMapping/>
  </p:clrMapOvr>
  <p:timing>
    <p:tnLst>
      <p:par>
        <p:cTn id="1" dur="indefinite" restart="never" nodeType="tmRoot"/>
      </p:par>
    </p:tnLst>
  </p:timing>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Qualification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144856877"/>
      </p:ext>
    </p:extLst>
  </p:cSld>
  <p:clrMapOvr>
    <a:masterClrMapping/>
  </p:clrMapOvr>
  <p:timing>
    <p:tnLst>
      <p:par>
        <p:cTn id="1" dur="indefinite" restart="never" nodeType="tmRoot"/>
      </p:par>
    </p:tnLst>
  </p:timing>
</p:sldLayout>
</file>

<file path=ppt/slideLayouts/slideLayout3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7643824"/>
      </p:ext>
    </p:extLst>
  </p:cSld>
  <p:clrMapOvr>
    <a:masterClrMapping/>
  </p:clrMapOvr>
  <p:timing>
    <p:tnLst>
      <p:par>
        <p:cTn id="1" dur="indefinite" restart="never" nodeType="tmRoot"/>
      </p:par>
    </p:tnLst>
  </p:timing>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Text Placeholder 97"/>
          <p:cNvSpPr txBox="1">
            <a:spLocks/>
          </p:cNvSpPr>
          <p:nvPr/>
        </p:nvSpPr>
        <p:spPr>
          <a:xfrm>
            <a:off x="792163" y="1177925"/>
            <a:ext cx="4005262" cy="1023938"/>
          </a:xfrm>
          <a:prstGeom prst="rect">
            <a:avLst/>
          </a:prstGeom>
        </p:spPr>
        <p:txBody>
          <a:bodyPr/>
          <a:lstStyle/>
          <a:p>
            <a:pPr marL="169863" lvl="1" indent="-168275">
              <a:lnSpc>
                <a:spcPct val="106000"/>
              </a:lnSpc>
              <a:spcBef>
                <a:spcPct val="80000"/>
              </a:spcBef>
              <a:buClr>
                <a:srgbClr val="000000"/>
              </a:buClr>
              <a:buFont typeface="Wingdings 2" pitchFamily="18" charset="2"/>
              <a:buChar char="¡"/>
              <a:defRPr/>
            </a:pPr>
            <a:r>
              <a:rPr lang="en-US" dirty="0">
                <a:solidFill>
                  <a:srgbClr val="000000"/>
                </a:solidFill>
                <a:latin typeface="Arial"/>
              </a:rPr>
              <a:t>Bullet</a:t>
            </a:r>
          </a:p>
        </p:txBody>
      </p:sp>
    </p:spTree>
    <p:extLst>
      <p:ext uri="{BB962C8B-B14F-4D97-AF65-F5344CB8AC3E}">
        <p14:creationId xmlns:p14="http://schemas.microsoft.com/office/powerpoint/2010/main" val="3438956956"/>
      </p:ext>
    </p:extLst>
  </p:cSld>
  <p:clrMapOvr>
    <a:masterClrMapping/>
  </p:clrMapOvr>
  <p:timing>
    <p:tnLst>
      <p:par>
        <p:cTn id="1" dur="indefinite" restart="never" nodeType="tmRoot"/>
      </p:par>
    </p:tnLst>
  </p:timing>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1_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548550099"/>
      </p:ext>
    </p:extLst>
  </p:cSld>
  <p:clrMapOvr>
    <a:masterClrMapping/>
  </p:clrMapOvr>
  <p:timing>
    <p:tnLst>
      <p:par>
        <p:cTn id="1" dur="indefinite" restart="never" nodeType="tmRoot"/>
      </p:par>
    </p:tnLst>
  </p:timing>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1_Major Points_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4166064539"/>
      </p:ext>
    </p:extLst>
  </p:cSld>
  <p:clrMapOvr>
    <a:masterClrMapping/>
  </p:clrMapOvr>
  <p:timing>
    <p:tnLst>
      <p:par>
        <p:cTn id="1" dur="indefinite" restart="never" nodeType="tmRoot"/>
      </p:par>
    </p:tnLst>
  </p:timing>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2_Major Points_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416385582"/>
      </p:ext>
    </p:extLst>
  </p:cSld>
  <p:clrMapOvr>
    <a:masterClrMapping/>
  </p:clrMapOvr>
  <p:timing>
    <p:tnLst>
      <p:par>
        <p:cTn id="1" dur="indefinite" restart="never" nodeType="tmRoot"/>
      </p:par>
    </p:tnLst>
  </p:timing>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3_Major Points_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83173841"/>
      </p:ext>
    </p:extLst>
  </p:cSld>
  <p:clrMapOvr>
    <a:masterClrMapping/>
  </p:clrMapOvr>
  <p:timing>
    <p:tnLst>
      <p:par>
        <p:cTn id="1" dur="indefinite" restart="never" nodeType="tmRoot"/>
      </p:par>
    </p:tnLst>
  </p:timing>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7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378184045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
        <p:nvSpPr>
          <p:cNvPr id="6" name="Text Placeholder 14"/>
          <p:cNvSpPr>
            <a:spLocks noGrp="1"/>
          </p:cNvSpPr>
          <p:nvPr>
            <p:ph type="body" sz="quarter" idx="22"/>
          </p:nvPr>
        </p:nvSpPr>
        <p:spPr>
          <a:xfrm>
            <a:off x="2048822" y="5158686"/>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984221875"/>
      </p:ext>
    </p:extLst>
  </p:cSld>
  <p:clrMapOvr>
    <a:masterClrMapping/>
  </p:clrMapOvr>
  <p:timing>
    <p:tnLst>
      <p:par>
        <p:cTn id="1" dur="indefinite" restart="never" nodeType="tmRoot"/>
      </p:par>
    </p:tnLst>
  </p:timing>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6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719236308"/>
      </p:ext>
    </p:extLst>
  </p:cSld>
  <p:clrMapOvr>
    <a:masterClrMapping/>
  </p:clrMapOvr>
  <p:timing>
    <p:tnLst>
      <p:par>
        <p:cTn id="1" dur="indefinite" restart="never" nodeType="tmRoot"/>
      </p:par>
    </p:tnLst>
  </p:timing>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5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
        <p:nvSpPr>
          <p:cNvPr id="6" name="Text Placeholder 14"/>
          <p:cNvSpPr>
            <a:spLocks noGrp="1"/>
          </p:cNvSpPr>
          <p:nvPr>
            <p:ph type="body" sz="quarter" idx="22"/>
          </p:nvPr>
        </p:nvSpPr>
        <p:spPr>
          <a:xfrm>
            <a:off x="2048822" y="5158686"/>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728874645"/>
      </p:ext>
    </p:extLst>
  </p:cSld>
  <p:clrMapOvr>
    <a:masterClrMapping/>
  </p:clrMapOvr>
  <p:timing>
    <p:tnLst>
      <p:par>
        <p:cTn id="1" dur="indefinite" restart="never" nodeType="tmRoot"/>
      </p:par>
    </p:tnLst>
  </p:timing>
</p:sldLayout>
</file>

<file path=ppt/slideLayouts/slideLayout312.xml><?xml version="1.0" encoding="utf-8"?>
<p:sldLayout xmlns:a="http://schemas.openxmlformats.org/drawingml/2006/main" xmlns:r="http://schemas.openxmlformats.org/officeDocument/2006/relationships" xmlns:p="http://schemas.openxmlformats.org/presentationml/2006/main" userDrawn="1">
  <p:cSld name="7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854879915"/>
      </p:ext>
    </p:extLst>
  </p:cSld>
  <p:clrMapOvr>
    <a:masterClrMapping/>
  </p:clrMapOvr>
  <p:timing>
    <p:tnLst>
      <p:par>
        <p:cTn id="1" dur="indefinite" restart="never" nodeType="tmRoot"/>
      </p:par>
    </p:tnLst>
  </p:timing>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6564241"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1669182062"/>
      </p:ext>
    </p:extLst>
  </p:cSld>
  <p:clrMapOvr>
    <a:masterClrMapping/>
  </p:clrMapOvr>
  <p:timing>
    <p:tnLst>
      <p:par>
        <p:cTn id="1" dur="indefinite" restart="never" nodeType="tmRoot"/>
      </p:par>
    </p:tnLst>
  </p:timing>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1889295010"/>
      </p:ext>
    </p:extLst>
  </p:cSld>
  <p:clrMapOvr>
    <a:masterClrMapping/>
  </p:clrMapOvr>
  <p:timing>
    <p:tnLst>
      <p:par>
        <p:cTn id="1" dur="indefinite" restart="never" nodeType="tmRoot"/>
      </p:par>
    </p:tnLst>
  </p:timing>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Text boxes with paragraph, dash,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15"/>
          <p:cNvSpPr>
            <a:spLocks noGrp="1"/>
          </p:cNvSpPr>
          <p:nvPr>
            <p:ph type="body" sz="quarter" idx="11"/>
          </p:nvPr>
        </p:nvSpPr>
        <p:spPr>
          <a:xfrm>
            <a:off x="47365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199311266"/>
      </p:ext>
    </p:extLst>
  </p:cSld>
  <p:clrMapOvr>
    <a:masterClrMapping/>
  </p:clrMapOvr>
  <p:timing>
    <p:tnLst>
      <p:par>
        <p:cTn id="1" dur="indefinite" restart="never" nodeType="tmRoot"/>
      </p:par>
    </p:tnLst>
  </p:timing>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Text boxes - 3x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15"/>
          <p:cNvSpPr>
            <a:spLocks noGrp="1"/>
          </p:cNvSpPr>
          <p:nvPr>
            <p:ph type="body" sz="quarter" idx="11"/>
          </p:nvPr>
        </p:nvSpPr>
        <p:spPr>
          <a:xfrm>
            <a:off x="3255264"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6"/>
          </p:nvPr>
        </p:nvSpPr>
        <p:spPr>
          <a:xfrm>
            <a:off x="6126480" y="1399032"/>
            <a:ext cx="2606040"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979453732"/>
      </p:ext>
    </p:extLst>
  </p:cSld>
  <p:clrMapOvr>
    <a:masterClrMapping/>
  </p:clrMapOvr>
  <p:timing>
    <p:tnLst>
      <p:par>
        <p:cTn id="1" dur="indefinite" restart="never" nodeType="tmRoot"/>
      </p:par>
    </p:tnLst>
  </p:timing>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Text boxe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8" name="Text Placeholder 15"/>
          <p:cNvSpPr>
            <a:spLocks noGrp="1"/>
          </p:cNvSpPr>
          <p:nvPr>
            <p:ph type="body" sz="quarter" idx="14"/>
          </p:nvPr>
        </p:nvSpPr>
        <p:spPr>
          <a:xfrm>
            <a:off x="3931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037453109"/>
      </p:ext>
    </p:extLst>
  </p:cSld>
  <p:clrMapOvr>
    <a:masterClrMapping/>
  </p:clrMapOvr>
  <p:timing>
    <p:tnLst>
      <p:par>
        <p:cTn id="1" dur="indefinite" restart="never" nodeType="tmRoot"/>
      </p:par>
    </p:tnLst>
  </p:timing>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Text boxes - 3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3255264"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6126480"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3255264"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25"/>
          </p:nvPr>
        </p:nvSpPr>
        <p:spPr>
          <a:xfrm>
            <a:off x="6126480"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196829285"/>
      </p:ext>
    </p:extLst>
  </p:cSld>
  <p:clrMapOvr>
    <a:masterClrMapping/>
  </p:clrMapOvr>
  <p:timing>
    <p:tnLst>
      <p:par>
        <p:cTn id="1" dur="indefinite" restart="never" nodeType="tmRoot"/>
      </p:par>
    </p:tnLst>
  </p:timing>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Generic 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4305726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8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latin typeface="Aria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484457698"/>
      </p:ext>
    </p:extLst>
  </p:cSld>
  <p:clrMapOvr>
    <a:masterClrMapping/>
  </p:clrMapOvr>
  <p:timing>
    <p:tnLst>
      <p:par>
        <p:cTn id="1" dur="indefinite" restart="never" nodeType="tmRoot"/>
      </p:par>
    </p:tnLst>
  </p:timing>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136281875"/>
      </p:ext>
    </p:extLst>
  </p:cSld>
  <p:clrMapOvr>
    <a:masterClrMapping/>
  </p:clrMapOvr>
  <p:timing>
    <p:tnLst>
      <p:par>
        <p:cTn id="1" dur="indefinite" restart="never" nodeType="tmRoot"/>
      </p:par>
    </p:tnLst>
  </p:timing>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 points - 5 points 2 columns/poi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965192"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965192"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23"/>
          </p:nvPr>
        </p:nvSpPr>
        <p:spPr>
          <a:xfrm>
            <a:off x="795528"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8" name="Text Placeholder 15"/>
          <p:cNvSpPr>
            <a:spLocks noGrp="1"/>
          </p:cNvSpPr>
          <p:nvPr>
            <p:ph type="body" sz="quarter" idx="25"/>
          </p:nvPr>
        </p:nvSpPr>
        <p:spPr>
          <a:xfrm>
            <a:off x="795528"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27"/>
          </p:nvPr>
        </p:nvSpPr>
        <p:spPr>
          <a:xfrm>
            <a:off x="4965192"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4" name="Text Placeholder 15"/>
          <p:cNvSpPr>
            <a:spLocks noGrp="1"/>
          </p:cNvSpPr>
          <p:nvPr>
            <p:ph type="body" sz="quarter" idx="29"/>
          </p:nvPr>
        </p:nvSpPr>
        <p:spPr>
          <a:xfrm>
            <a:off x="4965192"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7" name="Text Placeholder 15"/>
          <p:cNvSpPr>
            <a:spLocks noGrp="1"/>
          </p:cNvSpPr>
          <p:nvPr>
            <p:ph type="body" sz="quarter" idx="31"/>
          </p:nvPr>
        </p:nvSpPr>
        <p:spPr>
          <a:xfrm>
            <a:off x="4965192"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072523405"/>
      </p:ext>
    </p:extLst>
  </p:cSld>
  <p:clrMapOvr>
    <a:masterClrMapping/>
  </p:clrMapOvr>
  <p:timing>
    <p:tnLst>
      <p:par>
        <p:cTn id="1" dur="indefinite" restart="never" nodeType="tmRoot"/>
      </p:par>
    </p:tnLst>
  </p:timing>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 points - 5 points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51389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51389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255240318"/>
      </p:ext>
    </p:extLst>
  </p:cSld>
  <p:clrMapOvr>
    <a:masterClrMapping/>
  </p:clrMapOvr>
  <p:timing>
    <p:tnLst>
      <p:par>
        <p:cTn id="1" dur="indefinite" restart="never" nodeType="tmRoot"/>
      </p:par>
    </p:tnLst>
  </p:timing>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Text outlined in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15"/>
          <p:cNvSpPr>
            <a:spLocks noGrp="1"/>
          </p:cNvSpPr>
          <p:nvPr>
            <p:ph type="body" sz="quarter" idx="11"/>
          </p:nvPr>
        </p:nvSpPr>
        <p:spPr>
          <a:xfrm>
            <a:off x="249631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5"/>
          </p:nvPr>
        </p:nvSpPr>
        <p:spPr>
          <a:xfrm>
            <a:off x="459943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7"/>
          </p:nvPr>
        </p:nvSpPr>
        <p:spPr>
          <a:xfrm>
            <a:off x="670255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026491651"/>
      </p:ext>
    </p:extLst>
  </p:cSld>
  <p:clrMapOvr>
    <a:masterClrMapping/>
  </p:clrMapOvr>
  <p:timing>
    <p:tnLst>
      <p:par>
        <p:cTn id="1" dur="indefinite" restart="never" nodeType="tmRoot"/>
      </p:par>
    </p:tnLst>
  </p:timing>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Chevrons with text box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243230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446227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5"/>
          </p:nvPr>
        </p:nvSpPr>
        <p:spPr>
          <a:xfrm>
            <a:off x="650138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690456090"/>
      </p:ext>
    </p:extLst>
  </p:cSld>
  <p:clrMapOvr>
    <a:masterClrMapping/>
  </p:clrMapOvr>
  <p:timing>
    <p:tnLst>
      <p:par>
        <p:cTn id="1" dur="indefinite" restart="never" nodeType="tmRoot"/>
      </p:par>
    </p:tnLst>
  </p:timing>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Chart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5"/>
          </p:nvPr>
        </p:nvSpPr>
        <p:spPr>
          <a:xfrm>
            <a:off x="4736592" y="1399032"/>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82488861"/>
      </p:ext>
    </p:extLst>
  </p:cSld>
  <p:clrMapOvr>
    <a:masterClrMapping/>
  </p:clrMapOvr>
  <p:timing>
    <p:tnLst>
      <p:par>
        <p:cTn id="1" dur="indefinite" restart="never" nodeType="tmRoot"/>
      </p:par>
    </p:tnLst>
  </p:timing>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Charts - 3/slide with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19"/>
          </p:nvPr>
        </p:nvSpPr>
        <p:spPr>
          <a:xfrm>
            <a:off x="3259836"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6126480"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103985172"/>
      </p:ext>
    </p:extLst>
  </p:cSld>
  <p:clrMapOvr>
    <a:masterClrMapping/>
  </p:clrMapOvr>
  <p:timing>
    <p:tnLst>
      <p:par>
        <p:cTn id="1" dur="indefinite" restart="never" nodeType="tmRoot"/>
      </p:par>
    </p:tnLst>
  </p:timing>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Charts - 2/slide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47365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592766320"/>
      </p:ext>
    </p:extLst>
  </p:cSld>
  <p:clrMapOvr>
    <a:masterClrMapping/>
  </p:clrMapOvr>
  <p:timing>
    <p:tnLst>
      <p:par>
        <p:cTn id="1" dur="indefinite" restart="never" nodeType="tmRoot"/>
      </p:par>
    </p:tnLst>
  </p:timing>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Gantt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7"/>
          </p:nvPr>
        </p:nvSpPr>
        <p:spPr>
          <a:xfrm>
            <a:off x="393192" y="1709928"/>
            <a:ext cx="3035808" cy="4434840"/>
          </a:xfrm>
        </p:spPr>
        <p:txBody>
          <a:bodyPr/>
          <a:lstStyle>
            <a:lvl1pPr marL="0" indent="0">
              <a:lnSpc>
                <a:spcPct val="106000"/>
              </a:lnSpc>
              <a:spcBef>
                <a:spcPts val="1056"/>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323200221"/>
      </p:ext>
    </p:extLst>
  </p:cSld>
  <p:clrMapOvr>
    <a:masterClrMapping/>
  </p:clrMapOvr>
  <p:timing>
    <p:tnLst>
      <p:par>
        <p:cTn id="1" dur="indefinite" restart="never" nodeType="tmRoot"/>
      </p:par>
    </p:tnLst>
  </p:timing>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Michelangelo (t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28570825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gray">
          <a:xfrm>
            <a:off x="585788" y="774700"/>
            <a:ext cx="7972425" cy="4795838"/>
          </a:xfrm>
          <a:prstGeom prst="rect">
            <a:avLst/>
          </a:prstGeom>
          <a:solidFill>
            <a:schemeClr val="bg1"/>
          </a:solidFill>
          <a:ln w="12700" algn="ctr">
            <a:solidFill>
              <a:schemeClr val="accent1"/>
            </a:solidFill>
            <a:miter lim="800000"/>
            <a:headEnd/>
            <a:tailEnd/>
          </a:ln>
          <a:effectLst/>
        </p:spPr>
        <p:txBody>
          <a:bodyPr lIns="90000" tIns="90000" rIns="90000" bIns="90000" anchor="ctr"/>
          <a:lstStyle/>
          <a:p>
            <a:pPr marL="119063" indent="-119063" eaLnBrk="0" hangingPunct="0">
              <a:spcBef>
                <a:spcPct val="50000"/>
              </a:spcBef>
              <a:defRPr/>
            </a:pPr>
            <a:endParaRPr lang="en-GB" b="1" dirty="0">
              <a:solidFill>
                <a:srgbClr val="000000"/>
              </a:solidFill>
              <a:cs typeface="+mn-cs"/>
            </a:endParaRPr>
          </a:p>
        </p:txBody>
      </p:sp>
      <p:sp>
        <p:nvSpPr>
          <p:cNvPr id="6" name="Text Box 9"/>
          <p:cNvSpPr txBox="1">
            <a:spLocks noChangeArrowheads="1"/>
          </p:cNvSpPr>
          <p:nvPr/>
        </p:nvSpPr>
        <p:spPr bwMode="gray">
          <a:xfrm>
            <a:off x="892175" y="4756150"/>
            <a:ext cx="1585913" cy="201613"/>
          </a:xfrm>
          <a:prstGeom prst="rect">
            <a:avLst/>
          </a:prstGeom>
          <a:noFill/>
          <a:ln w="12700" cap="rnd" algn="ctr">
            <a:noFill/>
            <a:miter lim="800000"/>
            <a:headEnd/>
            <a:tailEnd/>
          </a:ln>
          <a:effectLst/>
        </p:spPr>
        <p:txBody>
          <a:bodyPr wrap="none" lIns="0" tIns="0" rIns="0" bIns="0">
            <a:spAutoFit/>
          </a:bodyPr>
          <a:lstStyle/>
          <a:p>
            <a:pPr eaLnBrk="0" hangingPunct="0">
              <a:lnSpc>
                <a:spcPct val="110000"/>
              </a:lnSpc>
              <a:defRPr/>
            </a:pPr>
            <a:r>
              <a:rPr lang="en-GB" sz="1200" dirty="0">
                <a:solidFill>
                  <a:srgbClr val="000000"/>
                </a:solidFill>
                <a:cs typeface="+mn-cs"/>
              </a:rPr>
              <a:t>Deloitte Consulting LLP</a:t>
            </a:r>
          </a:p>
        </p:txBody>
      </p:sp>
      <p:sp>
        <p:nvSpPr>
          <p:cNvPr id="3700739" name="Rectangle 3"/>
          <p:cNvSpPr>
            <a:spLocks noGrp="1" noChangeArrowheads="1"/>
          </p:cNvSpPr>
          <p:nvPr>
            <p:ph type="ctrTitle" sz="quarter"/>
          </p:nvPr>
        </p:nvSpPr>
        <p:spPr>
          <a:xfrm>
            <a:off x="892175" y="2581275"/>
            <a:ext cx="6581775" cy="549275"/>
          </a:xfrm>
        </p:spPr>
        <p:txBody>
          <a:bodyPr/>
          <a:lstStyle>
            <a:lvl1pPr>
              <a:lnSpc>
                <a:spcPts val="2200"/>
              </a:lnSpc>
              <a:spcBef>
                <a:spcPct val="100000"/>
              </a:spcBef>
              <a:buClr>
                <a:schemeClr val="tx2"/>
              </a:buClr>
              <a:buSzPct val="85000"/>
              <a:buFont typeface="Wingdings" pitchFamily="2" charset="2"/>
              <a:buNone/>
              <a:defRPr sz="1800"/>
            </a:lvl1pPr>
          </a:lstStyle>
          <a:p>
            <a:r>
              <a:rPr lang="en-US" smtClean="0"/>
              <a:t>Click to edit Master title style</a:t>
            </a:r>
            <a:endParaRPr lang="en-US" dirty="0"/>
          </a:p>
        </p:txBody>
      </p:sp>
      <p:sp>
        <p:nvSpPr>
          <p:cNvPr id="3700740" name="Rectangle 4"/>
          <p:cNvSpPr>
            <a:spLocks noGrp="1" noChangeArrowheads="1"/>
          </p:cNvSpPr>
          <p:nvPr>
            <p:ph type="subTitle" sz="quarter" idx="1"/>
          </p:nvPr>
        </p:nvSpPr>
        <p:spPr>
          <a:xfrm>
            <a:off x="892175" y="3402013"/>
            <a:ext cx="6583363" cy="439737"/>
          </a:xfrm>
          <a:ln/>
        </p:spPr>
        <p:txBody>
          <a:bodyPr/>
          <a:lstStyle>
            <a:lvl1pPr>
              <a:lnSpc>
                <a:spcPts val="1600"/>
              </a:lnSpc>
              <a:spcBef>
                <a:spcPct val="15000"/>
              </a:spcBef>
              <a:buClrTx/>
              <a:buNone/>
              <a:defRPr sz="1400" b="1"/>
            </a:lvl1pPr>
          </a:lstStyle>
          <a:p>
            <a:r>
              <a:rPr lang="en-US" smtClean="0"/>
              <a:t>Click to edit Master subtitle style</a:t>
            </a:r>
            <a:endParaRPr lang="en-US" dirty="0"/>
          </a:p>
        </p:txBody>
      </p:sp>
    </p:spTree>
    <p:extLst>
      <p:ext uri="{BB962C8B-B14F-4D97-AF65-F5344CB8AC3E}">
        <p14:creationId xmlns:p14="http://schemas.microsoft.com/office/powerpoint/2010/main" val="3188832425"/>
      </p:ext>
    </p:extLst>
  </p:cSld>
  <p:clrMapOvr>
    <a:masterClrMapping/>
  </p:clrMapOvr>
  <p:timing>
    <p:tnLst>
      <p:par>
        <p:cTn id="1" dur="indefinite" restart="never" nodeType="tmRoot"/>
      </p:par>
    </p:tnLst>
  </p:timing>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Michelangelo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4" name="Text Placeholder 15"/>
          <p:cNvSpPr>
            <a:spLocks noGrp="1"/>
          </p:cNvSpPr>
          <p:nvPr>
            <p:ph type="body" sz="quarter" idx="24"/>
          </p:nvPr>
        </p:nvSpPr>
        <p:spPr>
          <a:xfrm>
            <a:off x="4736592" y="1152144"/>
            <a:ext cx="4014216" cy="51389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951670994"/>
      </p:ext>
    </p:extLst>
  </p:cSld>
  <p:clrMapOvr>
    <a:masterClrMapping/>
  </p:clrMapOvr>
  <p:timing>
    <p:tnLst>
      <p:par>
        <p:cTn id="1" dur="indefinite" restart="never" nodeType="tmRoot"/>
      </p:par>
    </p:tnLst>
  </p:timing>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Resumes -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265201147"/>
      </p:ext>
    </p:extLst>
  </p:cSld>
  <p:clrMapOvr>
    <a:masterClrMapping/>
  </p:clrMapOvr>
  <p:timing>
    <p:tnLst>
      <p:par>
        <p:cTn id="1" dur="indefinite" restart="never" nodeType="tmRoot"/>
      </p:par>
    </p:tnLst>
  </p:timing>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Resum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29"/>
          </p:nvPr>
        </p:nvSpPr>
        <p:spPr>
          <a:xfrm>
            <a:off x="3931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30"/>
          </p:nvPr>
        </p:nvSpPr>
        <p:spPr>
          <a:xfrm>
            <a:off x="47365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4447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7881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284883010"/>
      </p:ext>
    </p:extLst>
  </p:cSld>
  <p:clrMapOvr>
    <a:masterClrMapping/>
  </p:clrMapOvr>
  <p:timing>
    <p:tnLst>
      <p:par>
        <p:cTn id="1" dur="indefinite" restart="never" nodeType="tmRoot"/>
      </p:par>
    </p:tnLst>
  </p:timing>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Resumes - 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25"/>
          </p:nvPr>
        </p:nvSpPr>
        <p:spPr>
          <a:xfrm>
            <a:off x="1344168"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669280"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344168"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678424"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6" name="Text Placeholder 15"/>
          <p:cNvSpPr>
            <a:spLocks noGrp="1"/>
          </p:cNvSpPr>
          <p:nvPr>
            <p:ph type="body" sz="quarter" idx="37"/>
          </p:nvPr>
        </p:nvSpPr>
        <p:spPr>
          <a:xfrm>
            <a:off x="1344168"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7" name="Text Placeholder 15"/>
          <p:cNvSpPr>
            <a:spLocks noGrp="1"/>
          </p:cNvSpPr>
          <p:nvPr>
            <p:ph type="body" sz="quarter" idx="38"/>
          </p:nvPr>
        </p:nvSpPr>
        <p:spPr>
          <a:xfrm>
            <a:off x="5788152"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0" name="Text Placeholder 15"/>
          <p:cNvSpPr>
            <a:spLocks noGrp="1"/>
          </p:cNvSpPr>
          <p:nvPr>
            <p:ph type="body" sz="quarter" idx="41"/>
          </p:nvPr>
        </p:nvSpPr>
        <p:spPr>
          <a:xfrm>
            <a:off x="1344168"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42"/>
          </p:nvPr>
        </p:nvSpPr>
        <p:spPr>
          <a:xfrm>
            <a:off x="5678424"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738088926"/>
      </p:ext>
    </p:extLst>
  </p:cSld>
  <p:clrMapOvr>
    <a:masterClrMapping/>
  </p:clrMapOvr>
  <p:timing>
    <p:tnLst>
      <p:par>
        <p:cTn id="1" dur="indefinite" restart="never" nodeType="tmRoot"/>
      </p:par>
    </p:tnLst>
  </p:timing>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Qualification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892558383"/>
      </p:ext>
    </p:extLst>
  </p:cSld>
  <p:clrMapOvr>
    <a:masterClrMapping/>
  </p:clrMapOvr>
  <p:timing>
    <p:tnLst>
      <p:par>
        <p:cTn id="1" dur="indefinite" restart="never" nodeType="tmRoot"/>
      </p:par>
    </p:tnLst>
  </p:timing>
</p:sldLayout>
</file>

<file path=ppt/slideLayouts/slideLayout3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1135262"/>
      </p:ext>
    </p:extLst>
  </p:cSld>
  <p:clrMapOvr>
    <a:masterClrMapping/>
  </p:clrMapOvr>
  <p:timing>
    <p:tnLst>
      <p:par>
        <p:cTn id="1" dur="indefinite" restart="never" nodeType="tmRoot"/>
      </p:par>
    </p:tnLst>
  </p:timing>
</p:sldLayout>
</file>

<file path=ppt/slideLayouts/slideLayout33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Text Placeholder 97"/>
          <p:cNvSpPr txBox="1">
            <a:spLocks/>
          </p:cNvSpPr>
          <p:nvPr/>
        </p:nvSpPr>
        <p:spPr>
          <a:xfrm>
            <a:off x="792163" y="1177925"/>
            <a:ext cx="4005262" cy="1023938"/>
          </a:xfrm>
          <a:prstGeom prst="rect">
            <a:avLst/>
          </a:prstGeom>
        </p:spPr>
        <p:txBody>
          <a:bodyPr/>
          <a:lstStyle/>
          <a:p>
            <a:pPr marL="169863" lvl="1" indent="-168275">
              <a:lnSpc>
                <a:spcPct val="106000"/>
              </a:lnSpc>
              <a:spcBef>
                <a:spcPct val="80000"/>
              </a:spcBef>
              <a:buClr>
                <a:srgbClr val="000000"/>
              </a:buClr>
              <a:buFont typeface="Wingdings 2" pitchFamily="18" charset="2"/>
              <a:buChar char="¡"/>
              <a:defRPr/>
            </a:pPr>
            <a:r>
              <a:rPr lang="en-US" dirty="0">
                <a:solidFill>
                  <a:srgbClr val="000000"/>
                </a:solidFill>
                <a:latin typeface="Arial"/>
              </a:rPr>
              <a:t>Bullet</a:t>
            </a:r>
          </a:p>
        </p:txBody>
      </p:sp>
    </p:spTree>
    <p:extLst>
      <p:ext uri="{BB962C8B-B14F-4D97-AF65-F5344CB8AC3E}">
        <p14:creationId xmlns:p14="http://schemas.microsoft.com/office/powerpoint/2010/main" val="2311469280"/>
      </p:ext>
    </p:extLst>
  </p:cSld>
  <p:clrMapOvr>
    <a:masterClrMapping/>
  </p:clrMapOvr>
  <p:timing>
    <p:tnLst>
      <p:par>
        <p:cTn id="1" dur="indefinite" restart="never" nodeType="tmRoot"/>
      </p:par>
    </p:tnLst>
  </p:timing>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1_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520127314"/>
      </p:ext>
    </p:extLst>
  </p:cSld>
  <p:clrMapOvr>
    <a:masterClrMapping/>
  </p:clrMapOvr>
  <p:timing>
    <p:tnLst>
      <p:par>
        <p:cTn id="1" dur="indefinite" restart="never" nodeType="tmRoot"/>
      </p:par>
    </p:tnLst>
  </p:timing>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1_Major Points_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982395163"/>
      </p:ext>
    </p:extLst>
  </p:cSld>
  <p:clrMapOvr>
    <a:masterClrMapping/>
  </p:clrMapOvr>
  <p:timing>
    <p:tnLst>
      <p:par>
        <p:cTn id="1" dur="indefinite" restart="never" nodeType="tmRoot"/>
      </p:par>
    </p:tnLst>
  </p:timing>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2_Major Points_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34478098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rief Prefatory text">
    <p:spTree>
      <p:nvGrpSpPr>
        <p:cNvPr id="1" name=""/>
        <p:cNvGrpSpPr/>
        <p:nvPr/>
      </p:nvGrpSpPr>
      <p:grpSpPr>
        <a:xfrm>
          <a:off x="0" y="0"/>
          <a:ext cx="0" cy="0"/>
          <a:chOff x="0" y="0"/>
          <a:chExt cx="0" cy="0"/>
        </a:xfrm>
      </p:grpSpPr>
      <p:sp>
        <p:nvSpPr>
          <p:cNvPr id="3" name="Text Box 2"/>
          <p:cNvSpPr txBox="1">
            <a:spLocks noChangeArrowheads="1"/>
          </p:cNvSpPr>
          <p:nvPr/>
        </p:nvSpPr>
        <p:spPr bwMode="gray">
          <a:xfrm>
            <a:off x="1741488" y="2365375"/>
            <a:ext cx="5634037" cy="2487613"/>
          </a:xfrm>
          <a:prstGeom prst="rect">
            <a:avLst/>
          </a:prstGeom>
          <a:noFill/>
          <a:ln w="19050" algn="ctr">
            <a:noFill/>
            <a:miter lim="800000"/>
            <a:headEnd/>
            <a:tailEnd/>
          </a:ln>
        </p:spPr>
        <p:txBody>
          <a:bodyPr lIns="0" tIns="73152" rIns="0" bIns="73152"/>
          <a:lstStyle/>
          <a:p>
            <a:pPr>
              <a:lnSpc>
                <a:spcPct val="106000"/>
              </a:lnSpc>
              <a:spcBef>
                <a:spcPct val="80000"/>
              </a:spcBef>
              <a:buClr>
                <a:srgbClr val="000000"/>
              </a:buClr>
              <a:buSzPct val="80000"/>
              <a:buFont typeface="Wingdings" pitchFamily="2" charset="2"/>
              <a:buNone/>
              <a:defRPr/>
            </a:pPr>
            <a:endParaRPr lang="en-US" b="1" dirty="0">
              <a:solidFill>
                <a:srgbClr val="000000"/>
              </a:solidFill>
              <a:cs typeface="+mn-cs"/>
            </a:endParaRPr>
          </a:p>
        </p:txBody>
      </p:sp>
      <p:sp>
        <p:nvSpPr>
          <p:cNvPr id="9" name="Text Placeholder 8"/>
          <p:cNvSpPr>
            <a:spLocks noGrp="1"/>
          </p:cNvSpPr>
          <p:nvPr>
            <p:ph type="body" sz="quarter" idx="10"/>
          </p:nvPr>
        </p:nvSpPr>
        <p:spPr>
          <a:xfrm>
            <a:off x="1746504" y="2368296"/>
            <a:ext cx="5632704" cy="2487168"/>
          </a:xfrm>
        </p:spPr>
        <p:txBody>
          <a:bodyPr tIns="73152" bIns="73152"/>
          <a:lstStyle>
            <a:lvl1pPr eaLnBrk="1" hangingPunct="1">
              <a:spcBef>
                <a:spcPct val="80000"/>
              </a:spcBef>
              <a:buClr>
                <a:schemeClr val="tx1"/>
              </a:buClr>
              <a:buSzPct val="80000"/>
              <a:buFont typeface="Wingdings" pitchFamily="2" charset="2"/>
              <a:buNone/>
              <a:defRPr/>
            </a:lvl1pPr>
            <a:lvl5pPr>
              <a:buNone/>
              <a:defRPr/>
            </a:lvl5pPr>
          </a:lstStyle>
          <a:p>
            <a:pPr lvl="0"/>
            <a:r>
              <a:rPr lang="en-US" smtClean="0"/>
              <a:t>Click to edit Master text styles</a:t>
            </a:r>
          </a:p>
        </p:txBody>
      </p:sp>
    </p:spTree>
    <p:extLst>
      <p:ext uri="{BB962C8B-B14F-4D97-AF65-F5344CB8AC3E}">
        <p14:creationId xmlns:p14="http://schemas.microsoft.com/office/powerpoint/2010/main" val="848703780"/>
      </p:ext>
    </p:extLst>
  </p:cSld>
  <p:clrMapOvr>
    <a:masterClrMapping/>
  </p:clrMapOvr>
  <p:timing>
    <p:tnLst>
      <p:par>
        <p:cTn id="1" dur="indefinite" restart="never" nodeType="tmRoot"/>
      </p:par>
    </p:tnLst>
  </p:timing>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3_Major Points_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517776209"/>
      </p:ext>
    </p:extLst>
  </p:cSld>
  <p:clrMapOvr>
    <a:masterClrMapping/>
  </p:clrMapOvr>
  <p:timing>
    <p:tnLst>
      <p:par>
        <p:cTn id="1" dur="indefinite" restart="never" nodeType="tmRoot"/>
      </p:par>
    </p:tnLst>
  </p:timing>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7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3453039699"/>
      </p:ext>
    </p:extLst>
  </p:cSld>
  <p:clrMapOvr>
    <a:masterClrMapping/>
  </p:clrMapOvr>
  <p:timing>
    <p:tnLst>
      <p:par>
        <p:cTn id="1" dur="indefinite" restart="never" nodeType="tmRoot"/>
      </p:par>
    </p:tnLst>
  </p:timing>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6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554189700"/>
      </p:ext>
    </p:extLst>
  </p:cSld>
  <p:clrMapOvr>
    <a:masterClrMapping/>
  </p:clrMapOvr>
  <p:timing>
    <p:tnLst>
      <p:par>
        <p:cTn id="1" dur="indefinite" restart="never" nodeType="tmRoot"/>
      </p:par>
    </p:tnLst>
  </p:timing>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5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
        <p:nvSpPr>
          <p:cNvPr id="6" name="Text Placeholder 14"/>
          <p:cNvSpPr>
            <a:spLocks noGrp="1"/>
          </p:cNvSpPr>
          <p:nvPr>
            <p:ph type="body" sz="quarter" idx="22"/>
          </p:nvPr>
        </p:nvSpPr>
        <p:spPr>
          <a:xfrm>
            <a:off x="2048822" y="5158686"/>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488744599"/>
      </p:ext>
    </p:extLst>
  </p:cSld>
  <p:clrMapOvr>
    <a:masterClrMapping/>
  </p:clrMapOvr>
  <p:timing>
    <p:tnLst>
      <p:par>
        <p:cTn id="1" dur="indefinite" restart="never" nodeType="tmRoot"/>
      </p:par>
    </p:tnLst>
  </p:timing>
</p:sldLayout>
</file>

<file path=ppt/slideLayouts/slideLayout344.xml><?xml version="1.0" encoding="utf-8"?>
<p:sldLayout xmlns:a="http://schemas.openxmlformats.org/drawingml/2006/main" xmlns:r="http://schemas.openxmlformats.org/officeDocument/2006/relationships" xmlns:p="http://schemas.openxmlformats.org/presentationml/2006/main" userDrawn="1">
  <p:cSld name="1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2273431135"/>
      </p:ext>
    </p:extLst>
  </p:cSld>
  <p:clrMapOvr>
    <a:masterClrMapping/>
  </p:clrMapOvr>
  <p:timing>
    <p:tnLst>
      <p:par>
        <p:cTn id="1" dur="indefinite" restart="never" nodeType="tmRoot"/>
      </p:par>
    </p:tnLst>
  </p:timing>
</p:sldLayout>
</file>

<file path=ppt/slideLayouts/slideLayout345.xml><?xml version="1.0" encoding="utf-8"?>
<p:sldLayout xmlns:a="http://schemas.openxmlformats.org/drawingml/2006/main" xmlns:r="http://schemas.openxmlformats.org/officeDocument/2006/relationships" xmlns:p="http://schemas.openxmlformats.org/presentationml/2006/main" userDrawn="1">
  <p:cSld name="2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143741349"/>
      </p:ext>
    </p:extLst>
  </p:cSld>
  <p:clrMapOvr>
    <a:masterClrMapping/>
  </p:clrMapOvr>
  <p:timing>
    <p:tnLst>
      <p:par>
        <p:cTn id="1" dur="indefinite" restart="never" nodeType="tmRoot"/>
      </p:par>
    </p:tnLst>
  </p:timing>
</p:sldLayout>
</file>

<file path=ppt/slideLayouts/slideLayout346.xml><?xml version="1.0" encoding="utf-8"?>
<p:sldLayout xmlns:a="http://schemas.openxmlformats.org/drawingml/2006/main" xmlns:r="http://schemas.openxmlformats.org/officeDocument/2006/relationships" xmlns:p="http://schemas.openxmlformats.org/presentationml/2006/main" userDrawn="1">
  <p:cSld name="3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4254652503"/>
      </p:ext>
    </p:extLst>
  </p:cSld>
  <p:clrMapOvr>
    <a:masterClrMapping/>
  </p:clrMapOvr>
  <p:timing>
    <p:tnLst>
      <p:par>
        <p:cTn id="1" dur="indefinite" restart="never" nodeType="tmRoot"/>
      </p:par>
    </p:tnLst>
  </p:timing>
</p:sldLayout>
</file>

<file path=ppt/slideLayouts/slideLayout347.xml><?xml version="1.0" encoding="utf-8"?>
<p:sldLayout xmlns:a="http://schemas.openxmlformats.org/drawingml/2006/main" xmlns:r="http://schemas.openxmlformats.org/officeDocument/2006/relationships" xmlns:p="http://schemas.openxmlformats.org/presentationml/2006/main" userDrawn="1">
  <p:cSld name="7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102146169"/>
      </p:ext>
    </p:extLst>
  </p:cSld>
  <p:clrMapOvr>
    <a:masterClrMapping/>
  </p:clrMapOvr>
  <p:timing>
    <p:tnLst>
      <p:par>
        <p:cTn id="1" dur="indefinite" restart="never" nodeType="tmRoot"/>
      </p:par>
    </p:tnLst>
  </p:timing>
</p:sldLayout>
</file>

<file path=ppt/slideLayouts/slideLayout348.xml><?xml version="1.0" encoding="utf-8"?>
<p:sldLayout xmlns:a="http://schemas.openxmlformats.org/drawingml/2006/main" xmlns:r="http://schemas.openxmlformats.org/officeDocument/2006/relationships" xmlns:p="http://schemas.openxmlformats.org/presentationml/2006/main" userDrawn="1">
  <p:cSld name="8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1851825991"/>
      </p:ext>
    </p:extLst>
  </p:cSld>
  <p:clrMapOvr>
    <a:masterClrMapping/>
  </p:clrMapOvr>
  <p:timing>
    <p:tnLst>
      <p:par>
        <p:cTn id="1" dur="indefinite" restart="never" nodeType="tmRoot"/>
      </p:par>
    </p:tnLst>
  </p:timing>
</p:sldLayout>
</file>

<file path=ppt/slideLayouts/slideLayout349.xml><?xml version="1.0" encoding="utf-8"?>
<p:sldLayout xmlns:a="http://schemas.openxmlformats.org/drawingml/2006/main" xmlns:r="http://schemas.openxmlformats.org/officeDocument/2006/relationships" xmlns:p="http://schemas.openxmlformats.org/presentationml/2006/main">
  <p:cSld name="Title &amp; subtitl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620"/>
            <a:ext cx="8412480" cy="757255"/>
          </a:xfr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Tree>
    <p:extLst>
      <p:ext uri="{BB962C8B-B14F-4D97-AF65-F5344CB8AC3E}">
        <p14:creationId xmlns:p14="http://schemas.microsoft.com/office/powerpoint/2010/main" val="3048226545"/>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Longer Introductory text">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cs typeface="+mn-cs"/>
            </a:endParaRPr>
          </a:p>
        </p:txBody>
      </p:sp>
      <p:sp>
        <p:nvSpPr>
          <p:cNvPr id="14" name="Text Placeholder 13"/>
          <p:cNvSpPr>
            <a:spLocks noGrp="1"/>
          </p:cNvSpPr>
          <p:nvPr>
            <p:ph type="body" sz="quarter" idx="10"/>
          </p:nvPr>
        </p:nvSpPr>
        <p:spPr>
          <a:xfrm>
            <a:off x="393192" y="1152144"/>
            <a:ext cx="4014216" cy="5138928"/>
          </a:xfrm>
        </p:spPr>
        <p:txBody>
          <a:bodyPr/>
          <a:lstStyle/>
          <a:p>
            <a:pPr lvl="0"/>
            <a:r>
              <a:rPr lang="en-US" smtClean="0"/>
              <a:t>Click to edit Master text styles</a:t>
            </a:r>
          </a:p>
        </p:txBody>
      </p:sp>
      <p:sp>
        <p:nvSpPr>
          <p:cNvPr id="16" name="Text Placeholder 15"/>
          <p:cNvSpPr>
            <a:spLocks noGrp="1"/>
          </p:cNvSpPr>
          <p:nvPr>
            <p:ph type="body" sz="quarter" idx="11"/>
          </p:nvPr>
        </p:nvSpPr>
        <p:spPr>
          <a:xfrm>
            <a:off x="4736592" y="1152144"/>
            <a:ext cx="4014216" cy="5138928"/>
          </a:xfrm>
        </p:spPr>
        <p:txBody>
          <a:bodyPr/>
          <a:lstStyle/>
          <a:p>
            <a:pPr lvl="0"/>
            <a:r>
              <a:rPr lang="en-US" smtClean="0"/>
              <a:t>Click to edit Master text styles</a:t>
            </a:r>
          </a:p>
        </p:txBody>
      </p:sp>
    </p:spTree>
    <p:extLst>
      <p:ext uri="{BB962C8B-B14F-4D97-AF65-F5344CB8AC3E}">
        <p14:creationId xmlns:p14="http://schemas.microsoft.com/office/powerpoint/2010/main" val="2013540354"/>
      </p:ext>
    </p:extLst>
  </p:cSld>
  <p:clrMapOvr>
    <a:masterClrMapping/>
  </p:clrMapOvr>
  <p:timing>
    <p:tnLst>
      <p:par>
        <p:cTn id="1" dur="indefinite" restart="never" nodeType="tmRoot"/>
      </p:par>
    </p:tnLst>
  </p:timing>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6564241"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297749421"/>
      </p:ext>
    </p:extLst>
  </p:cSld>
  <p:clrMapOvr>
    <a:masterClrMapping/>
  </p:clrMapOvr>
  <p:timing>
    <p:tnLst>
      <p:par>
        <p:cTn id="1" dur="indefinite" restart="never" nodeType="tmRoot"/>
      </p:par>
    </p:tnLst>
  </p:timing>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798944959"/>
      </p:ext>
    </p:extLst>
  </p:cSld>
  <p:clrMapOvr>
    <a:masterClrMapping/>
  </p:clrMapOvr>
  <p:timing>
    <p:tnLst>
      <p:par>
        <p:cTn id="1" dur="indefinite" restart="never" nodeType="tmRoot"/>
      </p:par>
    </p:tnLst>
  </p:timing>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Text boxes with paragraph, dash,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15"/>
          <p:cNvSpPr>
            <a:spLocks noGrp="1"/>
          </p:cNvSpPr>
          <p:nvPr>
            <p:ph type="body" sz="quarter" idx="11"/>
          </p:nvPr>
        </p:nvSpPr>
        <p:spPr>
          <a:xfrm>
            <a:off x="47365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484236794"/>
      </p:ext>
    </p:extLst>
  </p:cSld>
  <p:clrMapOvr>
    <a:masterClrMapping/>
  </p:clrMapOvr>
  <p:timing>
    <p:tnLst>
      <p:par>
        <p:cTn id="1" dur="indefinite" restart="never" nodeType="tmRoot"/>
      </p:par>
    </p:tnLst>
  </p:timing>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Text boxes - 3x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15"/>
          <p:cNvSpPr>
            <a:spLocks noGrp="1"/>
          </p:cNvSpPr>
          <p:nvPr>
            <p:ph type="body" sz="quarter" idx="11"/>
          </p:nvPr>
        </p:nvSpPr>
        <p:spPr>
          <a:xfrm>
            <a:off x="3255264"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6"/>
          </p:nvPr>
        </p:nvSpPr>
        <p:spPr>
          <a:xfrm>
            <a:off x="6126480" y="1399032"/>
            <a:ext cx="2606040"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263204446"/>
      </p:ext>
    </p:extLst>
  </p:cSld>
  <p:clrMapOvr>
    <a:masterClrMapping/>
  </p:clrMapOvr>
  <p:timing>
    <p:tnLst>
      <p:par>
        <p:cTn id="1" dur="indefinite" restart="never" nodeType="tmRoot"/>
      </p:par>
    </p:tnLst>
  </p:timing>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Text boxe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8" name="Text Placeholder 15"/>
          <p:cNvSpPr>
            <a:spLocks noGrp="1"/>
          </p:cNvSpPr>
          <p:nvPr>
            <p:ph type="body" sz="quarter" idx="14"/>
          </p:nvPr>
        </p:nvSpPr>
        <p:spPr>
          <a:xfrm>
            <a:off x="3931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339164791"/>
      </p:ext>
    </p:extLst>
  </p:cSld>
  <p:clrMapOvr>
    <a:masterClrMapping/>
  </p:clrMapOvr>
  <p:timing>
    <p:tnLst>
      <p:par>
        <p:cTn id="1" dur="indefinite" restart="never" nodeType="tmRoot"/>
      </p:par>
    </p:tnLst>
  </p:timing>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Text boxes - 3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3255264"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6126480"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3255264"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25"/>
          </p:nvPr>
        </p:nvSpPr>
        <p:spPr>
          <a:xfrm>
            <a:off x="6126480"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571827257"/>
      </p:ext>
    </p:extLst>
  </p:cSld>
  <p:clrMapOvr>
    <a:masterClrMapping/>
  </p:clrMapOvr>
  <p:timing>
    <p:tnLst>
      <p:par>
        <p:cTn id="1" dur="indefinite" restart="never" nodeType="tmRoot"/>
      </p:par>
    </p:tnLst>
  </p:timing>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Generic 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55746841"/>
      </p:ext>
    </p:extLst>
  </p:cSld>
  <p:clrMapOvr>
    <a:masterClrMapping/>
  </p:clrMapOvr>
  <p:timing>
    <p:tnLst>
      <p:par>
        <p:cTn id="1" dur="indefinite" restart="never" nodeType="tmRoot"/>
      </p:par>
    </p:tnLst>
  </p:timing>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userDrawn="1">
  <p:cSld name="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94869418"/>
      </p:ext>
    </p:extLst>
  </p:cSld>
  <p:clrMapOvr>
    <a:masterClrMapping/>
  </p:clrMapOvr>
  <p:timing>
    <p:tnLst>
      <p:par>
        <p:cTn id="1" dur="indefinite" restart="never" nodeType="tmRoot"/>
      </p:par>
    </p:tnLst>
  </p:timing>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 points - 5 points 2 columns/poi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965192"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965192"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23"/>
          </p:nvPr>
        </p:nvSpPr>
        <p:spPr>
          <a:xfrm>
            <a:off x="795528"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8" name="Text Placeholder 15"/>
          <p:cNvSpPr>
            <a:spLocks noGrp="1"/>
          </p:cNvSpPr>
          <p:nvPr>
            <p:ph type="body" sz="quarter" idx="25"/>
          </p:nvPr>
        </p:nvSpPr>
        <p:spPr>
          <a:xfrm>
            <a:off x="795528"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27"/>
          </p:nvPr>
        </p:nvSpPr>
        <p:spPr>
          <a:xfrm>
            <a:off x="4965192"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4" name="Text Placeholder 15"/>
          <p:cNvSpPr>
            <a:spLocks noGrp="1"/>
          </p:cNvSpPr>
          <p:nvPr>
            <p:ph type="body" sz="quarter" idx="29"/>
          </p:nvPr>
        </p:nvSpPr>
        <p:spPr>
          <a:xfrm>
            <a:off x="4965192"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7" name="Text Placeholder 15"/>
          <p:cNvSpPr>
            <a:spLocks noGrp="1"/>
          </p:cNvSpPr>
          <p:nvPr>
            <p:ph type="body" sz="quarter" idx="31"/>
          </p:nvPr>
        </p:nvSpPr>
        <p:spPr>
          <a:xfrm>
            <a:off x="4965192"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68351372"/>
      </p:ext>
    </p:extLst>
  </p:cSld>
  <p:clrMapOvr>
    <a:masterClrMapping/>
  </p:clrMapOvr>
  <p:timing>
    <p:tnLst>
      <p:par>
        <p:cTn id="1" dur="indefinite" restart="never" nodeType="tmRoot"/>
      </p:par>
    </p:tnLst>
  </p:timing>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 points - 5 points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51389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51389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00206017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392113" y="806450"/>
            <a:ext cx="8355012" cy="0"/>
          </a:xfrm>
          <a:prstGeom prst="line">
            <a:avLst/>
          </a:prstGeom>
          <a:noFill/>
          <a:ln w="19050">
            <a:solidFill>
              <a:schemeClr val="accent1"/>
            </a:solidFill>
            <a:round/>
            <a:headEnd/>
            <a:tailEnd/>
          </a:ln>
          <a:effectLst/>
        </p:spPr>
        <p:txBody>
          <a:bodyPr wrap="none" anchor="ctr"/>
          <a:lstStyle/>
          <a:p>
            <a:pPr eaLnBrk="0" hangingPunct="0">
              <a:lnSpc>
                <a:spcPct val="106000"/>
              </a:lnSpc>
              <a:spcBef>
                <a:spcPct val="50000"/>
              </a:spcBef>
              <a:buSzPct val="100000"/>
              <a:buFont typeface="Wingdings 2" pitchFamily="18" charset="2"/>
              <a:buNone/>
              <a:defRPr/>
            </a:pPr>
            <a:endParaRPr lang="en-US" dirty="0">
              <a:solidFill>
                <a:srgbClr val="000000"/>
              </a:solidFill>
              <a:cs typeface="+mn-cs"/>
            </a:endParaRPr>
          </a:p>
        </p:txBody>
      </p:sp>
      <p:sp>
        <p:nvSpPr>
          <p:cNvPr id="2" name="Title 1"/>
          <p:cNvSpPr>
            <a:spLocks noGrp="1"/>
          </p:cNvSpPr>
          <p:nvPr>
            <p:ph type="title"/>
          </p:nvPr>
        </p:nvSpPr>
        <p:spPr>
          <a:xfrm>
            <a:off x="393192" y="514350"/>
            <a:ext cx="8345487" cy="258763"/>
          </a:xfrm>
        </p:spPr>
        <p:txBody>
          <a:bodyPr/>
          <a:lstStyle/>
          <a:p>
            <a:r>
              <a:rPr lang="en-US" smtClean="0"/>
              <a:t>Click to edit Master title style</a:t>
            </a:r>
            <a:endParaRPr lang="en-US" dirty="0"/>
          </a:p>
        </p:txBody>
      </p:sp>
      <p:sp>
        <p:nvSpPr>
          <p:cNvPr id="9"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pic>
        <p:nvPicPr>
          <p:cNvPr id="12" name="Picture 42" descr="C:\Users\taltimore\AppData\Local\Microsoft\Windows\Temporary Internet Files\Content.Outlook\5I1E2MHE\DSS_seal_color copy.jpg"/>
          <p:cNvPicPr>
            <a:picLocks noChangeAspect="1" noChangeArrowheads="1"/>
          </p:cNvPicPr>
          <p:nvPr userDrawn="1">
            <p:custDataLst>
              <p:tags r:id="rId1"/>
            </p:custDataLst>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34127" y="6423026"/>
            <a:ext cx="411162" cy="41116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DEL_COL"/>
          <p:cNvPicPr>
            <a:picLocks noChangeAspect="1" noChangeArrowheads="1"/>
          </p:cNvPicPr>
          <p:nvPr userDrawn="1">
            <p:custDataLst>
              <p:tags r:id="rId2"/>
            </p:custDataLst>
          </p:nvPr>
        </p:nvPicPr>
        <p:blipFill>
          <a:blip r:embed="rId5" cstate="print">
            <a:extLst>
              <a:ext uri="{28A0092B-C50C-407E-A947-70E740481C1C}">
                <a14:useLocalDpi xmlns:a14="http://schemas.microsoft.com/office/drawing/2010/main" val="0"/>
              </a:ext>
            </a:extLst>
          </a:blip>
          <a:srcRect/>
          <a:stretch>
            <a:fillRect/>
          </a:stretch>
        </p:blipFill>
        <p:spPr bwMode="gray">
          <a:xfrm>
            <a:off x="395288" y="6645275"/>
            <a:ext cx="690562"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9851685"/>
      </p:ext>
    </p:extLst>
  </p:cSld>
  <p:clrMapOvr>
    <a:masterClrMapping/>
  </p:clrMapOvr>
  <p:timing>
    <p:tnLst>
      <p:par>
        <p:cTn id="1" dur="indefinite" restart="never" nodeType="tmRoot"/>
      </p:par>
    </p:tnLst>
  </p:timing>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Text outlined in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15"/>
          <p:cNvSpPr>
            <a:spLocks noGrp="1"/>
          </p:cNvSpPr>
          <p:nvPr>
            <p:ph type="body" sz="quarter" idx="11"/>
          </p:nvPr>
        </p:nvSpPr>
        <p:spPr>
          <a:xfrm>
            <a:off x="249631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5"/>
          </p:nvPr>
        </p:nvSpPr>
        <p:spPr>
          <a:xfrm>
            <a:off x="459943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7"/>
          </p:nvPr>
        </p:nvSpPr>
        <p:spPr>
          <a:xfrm>
            <a:off x="670255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154513187"/>
      </p:ext>
    </p:extLst>
  </p:cSld>
  <p:clrMapOvr>
    <a:masterClrMapping/>
  </p:clrMapOvr>
  <p:timing>
    <p:tnLst>
      <p:par>
        <p:cTn id="1" dur="indefinite" restart="never" nodeType="tmRoot"/>
      </p:par>
    </p:tnLst>
  </p:timing>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Chevrons with text box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243230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446227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5"/>
          </p:nvPr>
        </p:nvSpPr>
        <p:spPr>
          <a:xfrm>
            <a:off x="650138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87218216"/>
      </p:ext>
    </p:extLst>
  </p:cSld>
  <p:clrMapOvr>
    <a:masterClrMapping/>
  </p:clrMapOvr>
  <p:timing>
    <p:tnLst>
      <p:par>
        <p:cTn id="1" dur="indefinite" restart="never" nodeType="tmRoot"/>
      </p:par>
    </p:tnLst>
  </p:timing>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Chart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5"/>
          </p:nvPr>
        </p:nvSpPr>
        <p:spPr>
          <a:xfrm>
            <a:off x="4736592" y="1399032"/>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036012319"/>
      </p:ext>
    </p:extLst>
  </p:cSld>
  <p:clrMapOvr>
    <a:masterClrMapping/>
  </p:clrMapOvr>
  <p:timing>
    <p:tnLst>
      <p:par>
        <p:cTn id="1" dur="indefinite" restart="never" nodeType="tmRoot"/>
      </p:par>
    </p:tnLst>
  </p:timing>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Charts - 3/slide with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19"/>
          </p:nvPr>
        </p:nvSpPr>
        <p:spPr>
          <a:xfrm>
            <a:off x="3259836"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6126480"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274724756"/>
      </p:ext>
    </p:extLst>
  </p:cSld>
  <p:clrMapOvr>
    <a:masterClrMapping/>
  </p:clrMapOvr>
  <p:timing>
    <p:tnLst>
      <p:par>
        <p:cTn id="1" dur="indefinite" restart="never" nodeType="tmRoot"/>
      </p:par>
    </p:tnLst>
  </p:timing>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userDrawn="1">
  <p:cSld name="Charts - 2/slide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47365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90611033"/>
      </p:ext>
    </p:extLst>
  </p:cSld>
  <p:clrMapOvr>
    <a:masterClrMapping/>
  </p:clrMapOvr>
  <p:timing>
    <p:tnLst>
      <p:par>
        <p:cTn id="1" dur="indefinite" restart="never" nodeType="tmRoot"/>
      </p:par>
    </p:tnLst>
  </p:timing>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Gantt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7"/>
          </p:nvPr>
        </p:nvSpPr>
        <p:spPr>
          <a:xfrm>
            <a:off x="393192" y="1709928"/>
            <a:ext cx="3035808" cy="4434840"/>
          </a:xfrm>
        </p:spPr>
        <p:txBody>
          <a:bodyPr/>
          <a:lstStyle>
            <a:lvl1pPr marL="0" indent="0">
              <a:lnSpc>
                <a:spcPct val="106000"/>
              </a:lnSpc>
              <a:spcBef>
                <a:spcPts val="1056"/>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458479245"/>
      </p:ext>
    </p:extLst>
  </p:cSld>
  <p:clrMapOvr>
    <a:masterClrMapping/>
  </p:clrMapOvr>
  <p:timing>
    <p:tnLst>
      <p:par>
        <p:cTn id="1" dur="indefinite" restart="never" nodeType="tmRoot"/>
      </p:par>
    </p:tnLst>
  </p:timing>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Michelangelo (t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330519468"/>
      </p:ext>
    </p:extLst>
  </p:cSld>
  <p:clrMapOvr>
    <a:masterClrMapping/>
  </p:clrMapOvr>
  <p:timing>
    <p:tnLst>
      <p:par>
        <p:cTn id="1" dur="indefinite" restart="never" nodeType="tmRoot"/>
      </p:par>
    </p:tnLst>
  </p:timing>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Michelangelo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4" name="Text Placeholder 15"/>
          <p:cNvSpPr>
            <a:spLocks noGrp="1"/>
          </p:cNvSpPr>
          <p:nvPr>
            <p:ph type="body" sz="quarter" idx="24"/>
          </p:nvPr>
        </p:nvSpPr>
        <p:spPr>
          <a:xfrm>
            <a:off x="4736592" y="1152144"/>
            <a:ext cx="4014216" cy="51389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825652328"/>
      </p:ext>
    </p:extLst>
  </p:cSld>
  <p:clrMapOvr>
    <a:masterClrMapping/>
  </p:clrMapOvr>
  <p:timing>
    <p:tnLst>
      <p:par>
        <p:cTn id="1" dur="indefinite" restart="never" nodeType="tmRoot"/>
      </p:par>
    </p:tnLst>
  </p:timing>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Resumes -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891713511"/>
      </p:ext>
    </p:extLst>
  </p:cSld>
  <p:clrMapOvr>
    <a:masterClrMapping/>
  </p:clrMapOvr>
  <p:timing>
    <p:tnLst>
      <p:par>
        <p:cTn id="1" dur="indefinite" restart="never" nodeType="tmRoot"/>
      </p:par>
    </p:tnLst>
  </p:timing>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userDrawn="1">
  <p:cSld name="Resum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29"/>
          </p:nvPr>
        </p:nvSpPr>
        <p:spPr>
          <a:xfrm>
            <a:off x="3931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30"/>
          </p:nvPr>
        </p:nvSpPr>
        <p:spPr>
          <a:xfrm>
            <a:off x="47365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4447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7881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4294174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Part Opener">
    <p:spTree>
      <p:nvGrpSpPr>
        <p:cNvPr id="1" name=""/>
        <p:cNvGrpSpPr/>
        <p:nvPr/>
      </p:nvGrpSpPr>
      <p:grpSpPr>
        <a:xfrm>
          <a:off x="0" y="0"/>
          <a:ext cx="0" cy="0"/>
          <a:chOff x="0" y="0"/>
          <a:chExt cx="0" cy="0"/>
        </a:xfrm>
      </p:grpSpPr>
      <p:sp>
        <p:nvSpPr>
          <p:cNvPr id="3" name="Text Box 2"/>
          <p:cNvSpPr txBox="1">
            <a:spLocks noChangeArrowheads="1"/>
          </p:cNvSpPr>
          <p:nvPr/>
        </p:nvSpPr>
        <p:spPr bwMode="gray">
          <a:xfrm>
            <a:off x="1741488" y="2365375"/>
            <a:ext cx="5634037" cy="2487613"/>
          </a:xfrm>
          <a:prstGeom prst="rect">
            <a:avLst/>
          </a:prstGeom>
          <a:noFill/>
          <a:ln w="19050" algn="ctr">
            <a:noFill/>
            <a:miter lim="800000"/>
            <a:headEnd/>
            <a:tailEnd/>
          </a:ln>
        </p:spPr>
        <p:txBody>
          <a:bodyPr lIns="0" tIns="73152" rIns="0" bIns="73152"/>
          <a:lstStyle/>
          <a:p>
            <a:pPr>
              <a:lnSpc>
                <a:spcPct val="106000"/>
              </a:lnSpc>
              <a:spcBef>
                <a:spcPct val="80000"/>
              </a:spcBef>
              <a:buClr>
                <a:srgbClr val="000000"/>
              </a:buClr>
              <a:buSzPct val="80000"/>
              <a:buFont typeface="Wingdings" pitchFamily="2" charset="2"/>
              <a:buNone/>
              <a:defRPr/>
            </a:pPr>
            <a:endParaRPr lang="en-US" b="1" dirty="0">
              <a:solidFill>
                <a:srgbClr val="000000"/>
              </a:solidFill>
              <a:cs typeface="+mn-cs"/>
            </a:endParaRPr>
          </a:p>
        </p:txBody>
      </p:sp>
      <p:sp>
        <p:nvSpPr>
          <p:cNvPr id="4" name="Rectangle 3"/>
          <p:cNvSpPr>
            <a:spLocks noChangeArrowheads="1"/>
          </p:cNvSpPr>
          <p:nvPr/>
        </p:nvSpPr>
        <p:spPr bwMode="gray">
          <a:xfrm>
            <a:off x="2478088" y="2136775"/>
            <a:ext cx="4167187" cy="228600"/>
          </a:xfrm>
          <a:prstGeom prst="rect">
            <a:avLst/>
          </a:prstGeom>
          <a:solidFill>
            <a:schemeClr val="bg1"/>
          </a:solidFill>
          <a:ln w="12700" cap="rnd" algn="ctr">
            <a:noFill/>
            <a:miter lim="800000"/>
            <a:headEnd/>
            <a:tailEnd/>
          </a:ln>
        </p:spPr>
        <p:txBody>
          <a:bodyPr wrap="none" lIns="72000" tIns="0" rIns="72000" bIns="0" anchor="b" anchorCtr="1"/>
          <a:lstStyle/>
          <a:p>
            <a:pPr algn="ctr" eaLnBrk="0" hangingPunct="0">
              <a:lnSpc>
                <a:spcPct val="106000"/>
              </a:lnSpc>
              <a:defRPr/>
            </a:pPr>
            <a:endParaRPr lang="en-US" sz="1400" b="1" dirty="0">
              <a:solidFill>
                <a:srgbClr val="000000"/>
              </a:solidFill>
              <a:cs typeface="+mn-cs"/>
            </a:endParaRPr>
          </a:p>
        </p:txBody>
      </p:sp>
      <p:sp>
        <p:nvSpPr>
          <p:cNvPr id="5" name="Text Placeholder 7"/>
          <p:cNvSpPr>
            <a:spLocks noGrp="1"/>
          </p:cNvSpPr>
          <p:nvPr>
            <p:ph type="body" sz="quarter" idx="10"/>
          </p:nvPr>
        </p:nvSpPr>
        <p:spPr>
          <a:xfrm>
            <a:off x="2889504" y="3081528"/>
            <a:ext cx="3346704" cy="256032"/>
          </a:xfrm>
          <a:solidFill>
            <a:schemeClr val="bg1"/>
          </a:solidFill>
        </p:spPr>
        <p:txBody>
          <a:bodyPr lIns="73152" rIns="73152" anchor="ctr" anchorCtr="1"/>
          <a:lstStyle>
            <a:lvl1pPr>
              <a:buNone/>
              <a:defRPr sz="1600" b="1"/>
            </a:lvl1pPr>
          </a:lstStyle>
          <a:p>
            <a:pPr lvl="0"/>
            <a:r>
              <a:rPr lang="en-US" smtClean="0"/>
              <a:t>Click to edit Master text styles</a:t>
            </a:r>
          </a:p>
        </p:txBody>
      </p:sp>
    </p:spTree>
    <p:extLst>
      <p:ext uri="{BB962C8B-B14F-4D97-AF65-F5344CB8AC3E}">
        <p14:creationId xmlns:p14="http://schemas.microsoft.com/office/powerpoint/2010/main" val="1009768030"/>
      </p:ext>
    </p:extLst>
  </p:cSld>
  <p:clrMapOvr>
    <a:masterClrMapping/>
  </p:clrMapOvr>
  <p:timing>
    <p:tnLst>
      <p:par>
        <p:cTn id="1" dur="indefinite" restart="never" nodeType="tmRoot"/>
      </p:par>
    </p:tnLst>
  </p:timing>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userDrawn="1">
  <p:cSld name="Resumes - 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25"/>
          </p:nvPr>
        </p:nvSpPr>
        <p:spPr>
          <a:xfrm>
            <a:off x="1344168"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669280"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344168"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678424"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6" name="Text Placeholder 15"/>
          <p:cNvSpPr>
            <a:spLocks noGrp="1"/>
          </p:cNvSpPr>
          <p:nvPr>
            <p:ph type="body" sz="quarter" idx="37"/>
          </p:nvPr>
        </p:nvSpPr>
        <p:spPr>
          <a:xfrm>
            <a:off x="1344168"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7" name="Text Placeholder 15"/>
          <p:cNvSpPr>
            <a:spLocks noGrp="1"/>
          </p:cNvSpPr>
          <p:nvPr>
            <p:ph type="body" sz="quarter" idx="38"/>
          </p:nvPr>
        </p:nvSpPr>
        <p:spPr>
          <a:xfrm>
            <a:off x="5788152"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0" name="Text Placeholder 15"/>
          <p:cNvSpPr>
            <a:spLocks noGrp="1"/>
          </p:cNvSpPr>
          <p:nvPr>
            <p:ph type="body" sz="quarter" idx="41"/>
          </p:nvPr>
        </p:nvSpPr>
        <p:spPr>
          <a:xfrm>
            <a:off x="1344168"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42"/>
          </p:nvPr>
        </p:nvSpPr>
        <p:spPr>
          <a:xfrm>
            <a:off x="5678424"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157093217"/>
      </p:ext>
    </p:extLst>
  </p:cSld>
  <p:clrMapOvr>
    <a:masterClrMapping/>
  </p:clrMapOvr>
  <p:timing>
    <p:tnLst>
      <p:par>
        <p:cTn id="1" dur="indefinite" restart="never" nodeType="tmRoot"/>
      </p:par>
    </p:tnLst>
  </p:timing>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userDrawn="1">
  <p:cSld name="Qualification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642563078"/>
      </p:ext>
    </p:extLst>
  </p:cSld>
  <p:clrMapOvr>
    <a:masterClrMapping/>
  </p:clrMapOvr>
  <p:timing>
    <p:tnLst>
      <p:par>
        <p:cTn id="1" dur="indefinite" restart="never" nodeType="tmRoot"/>
      </p:par>
    </p:tnLst>
  </p:timing>
</p:sldLayout>
</file>

<file path=ppt/slideLayouts/slideLayout3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8645451"/>
      </p:ext>
    </p:extLst>
  </p:cSld>
  <p:clrMapOvr>
    <a:masterClrMapping/>
  </p:clrMapOvr>
  <p:timing>
    <p:tnLst>
      <p:par>
        <p:cTn id="1" dur="indefinite" restart="never" nodeType="tmRoot"/>
      </p:par>
    </p:tnLst>
  </p:timing>
</p:sldLayout>
</file>

<file path=ppt/slideLayouts/slideLayout37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Text Placeholder 97"/>
          <p:cNvSpPr txBox="1">
            <a:spLocks/>
          </p:cNvSpPr>
          <p:nvPr/>
        </p:nvSpPr>
        <p:spPr>
          <a:xfrm>
            <a:off x="792163" y="1177925"/>
            <a:ext cx="4005262" cy="1023938"/>
          </a:xfrm>
          <a:prstGeom prst="rect">
            <a:avLst/>
          </a:prstGeom>
        </p:spPr>
        <p:txBody>
          <a:bodyPr/>
          <a:lstStyle/>
          <a:p>
            <a:pPr marL="169863" lvl="1" indent="-168275">
              <a:lnSpc>
                <a:spcPct val="106000"/>
              </a:lnSpc>
              <a:spcBef>
                <a:spcPct val="80000"/>
              </a:spcBef>
              <a:buClr>
                <a:srgbClr val="000000"/>
              </a:buClr>
              <a:buFont typeface="Wingdings 2" pitchFamily="18" charset="2"/>
              <a:buChar char="¡"/>
              <a:defRPr/>
            </a:pPr>
            <a:r>
              <a:rPr lang="en-US" dirty="0">
                <a:solidFill>
                  <a:srgbClr val="000000"/>
                </a:solidFill>
                <a:latin typeface="Arial"/>
              </a:rPr>
              <a:t>Bullet</a:t>
            </a:r>
          </a:p>
        </p:txBody>
      </p:sp>
    </p:spTree>
    <p:extLst>
      <p:ext uri="{BB962C8B-B14F-4D97-AF65-F5344CB8AC3E}">
        <p14:creationId xmlns:p14="http://schemas.microsoft.com/office/powerpoint/2010/main" val="3090653458"/>
      </p:ext>
    </p:extLst>
  </p:cSld>
  <p:clrMapOvr>
    <a:masterClrMapping/>
  </p:clrMapOvr>
  <p:timing>
    <p:tnLst>
      <p:par>
        <p:cTn id="1" dur="indefinite" restart="never" nodeType="tmRoot"/>
      </p:par>
    </p:tnLst>
  </p:timing>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1_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042216747"/>
      </p:ext>
    </p:extLst>
  </p:cSld>
  <p:clrMapOvr>
    <a:masterClrMapping/>
  </p:clrMapOvr>
  <p:timing>
    <p:tnLst>
      <p:par>
        <p:cTn id="1" dur="indefinite" restart="never" nodeType="tmRoot"/>
      </p:par>
    </p:tnLst>
  </p:timing>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1_Major Points_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3350325964"/>
      </p:ext>
    </p:extLst>
  </p:cSld>
  <p:clrMapOvr>
    <a:masterClrMapping/>
  </p:clrMapOvr>
  <p:timing>
    <p:tnLst>
      <p:par>
        <p:cTn id="1" dur="indefinite" restart="never" nodeType="tmRoot"/>
      </p:par>
    </p:tnLst>
  </p:timing>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2_Major Points_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603308778"/>
      </p:ext>
    </p:extLst>
  </p:cSld>
  <p:clrMapOvr>
    <a:masterClrMapping/>
  </p:clrMapOvr>
  <p:timing>
    <p:tnLst>
      <p:par>
        <p:cTn id="1" dur="indefinite" restart="never" nodeType="tmRoot"/>
      </p:par>
    </p:tnLst>
  </p:timing>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3_Major Points_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886873044"/>
      </p:ext>
    </p:extLst>
  </p:cSld>
  <p:clrMapOvr>
    <a:masterClrMapping/>
  </p:clrMapOvr>
  <p:timing>
    <p:tnLst>
      <p:par>
        <p:cTn id="1" dur="indefinite" restart="never" nodeType="tmRoot"/>
      </p:par>
    </p:tnLst>
  </p:timing>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7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3277067283"/>
      </p:ext>
    </p:extLst>
  </p:cSld>
  <p:clrMapOvr>
    <a:masterClrMapping/>
  </p:clrMapOvr>
  <p:timing>
    <p:tnLst>
      <p:par>
        <p:cTn id="1" dur="indefinite" restart="never" nodeType="tmRoot"/>
      </p:par>
    </p:tnLst>
  </p:timing>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6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33126827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cs typeface="+mn-cs"/>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20" name="Text Placeholder 19"/>
          <p:cNvSpPr>
            <a:spLocks noGrp="1"/>
          </p:cNvSpPr>
          <p:nvPr>
            <p:ph type="body" sz="quarter" idx="12"/>
          </p:nvPr>
        </p:nvSpPr>
        <p:spPr>
          <a:xfrm>
            <a:off x="393192" y="256032"/>
            <a:ext cx="8348472" cy="521208"/>
          </a:xfrm>
          <a:noFill/>
        </p:spPr>
        <p:txBody>
          <a:bodyPr anchor="b"/>
          <a:lstStyle>
            <a:lvl1pPr>
              <a:buNone/>
              <a:defRPr sz="1600" b="1"/>
            </a:lvl1pPr>
          </a:lstStyle>
          <a:p>
            <a:pPr lvl="0"/>
            <a:r>
              <a:rPr lang="en-US" smtClean="0"/>
              <a:t>Click to edit Master text styles</a:t>
            </a:r>
          </a:p>
        </p:txBody>
      </p:sp>
    </p:spTree>
    <p:extLst>
      <p:ext uri="{BB962C8B-B14F-4D97-AF65-F5344CB8AC3E}">
        <p14:creationId xmlns:p14="http://schemas.microsoft.com/office/powerpoint/2010/main" val="2300989050"/>
      </p:ext>
    </p:extLst>
  </p:cSld>
  <p:clrMapOvr>
    <a:masterClrMapping/>
  </p:clrMapOvr>
  <p:timing>
    <p:tnLst>
      <p:par>
        <p:cTn id="1" dur="indefinite" restart="never" nodeType="tmRoot"/>
      </p:par>
    </p:tnLst>
  </p:timing>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5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
        <p:nvSpPr>
          <p:cNvPr id="6" name="Text Placeholder 14"/>
          <p:cNvSpPr>
            <a:spLocks noGrp="1"/>
          </p:cNvSpPr>
          <p:nvPr>
            <p:ph type="body" sz="quarter" idx="22"/>
          </p:nvPr>
        </p:nvSpPr>
        <p:spPr>
          <a:xfrm>
            <a:off x="2048822" y="5158686"/>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83857021"/>
      </p:ext>
    </p:extLst>
  </p:cSld>
  <p:clrMapOvr>
    <a:masterClrMapping/>
  </p:clrMapOvr>
  <p:timing>
    <p:tnLst>
      <p:par>
        <p:cTn id="1" dur="indefinite" restart="never" nodeType="tmRoot"/>
      </p:par>
    </p:tnLst>
  </p:timing>
</p:sldLayout>
</file>

<file path=ppt/slideLayouts/slideLayout381.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userDrawn="1"/>
        </p:nvSpPr>
        <p:spPr bwMode="gray">
          <a:xfrm>
            <a:off x="0" y="893852"/>
            <a:ext cx="9144000" cy="1033374"/>
          </a:xfrm>
          <a:prstGeom prst="rect">
            <a:avLst/>
          </a:prstGeom>
          <a:solidFill>
            <a:schemeClr val="bg1"/>
          </a:solidFill>
          <a:ln w="12700" cap="rnd" algn="ctr">
            <a:noFill/>
            <a:miter lim="800000"/>
            <a:headEnd/>
            <a:tailEnd/>
          </a:ln>
        </p:spPr>
        <p:txBody>
          <a:bodyPr lIns="182880" rtlCol="0" anchor="ctr" anchorCtr="1"/>
          <a:lstStyle/>
          <a:p>
            <a:pPr algn="ctr" eaLnBrk="0" hangingPunct="0">
              <a:lnSpc>
                <a:spcPct val="106000"/>
              </a:lnSpc>
            </a:pPr>
            <a:endParaRPr lang="en-US" b="1" dirty="0">
              <a:solidFill>
                <a:srgbClr val="FFFFFF"/>
              </a:solidFill>
            </a:endParaRP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0" name="Text Box 5"/>
          <p:cNvSpPr txBox="1">
            <a:spLocks noChangeArrowheads="1"/>
          </p:cNvSpPr>
          <p:nvPr userDrawn="1">
            <p:custDataLst>
              <p:tags r:id="rId1"/>
            </p:custDataLst>
          </p:nvPr>
        </p:nvSpPr>
        <p:spPr bwMode="gray">
          <a:xfrm>
            <a:off x="8805522" y="6664325"/>
            <a:ext cx="279400" cy="144463"/>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eaLnBrk="0" hangingPunct="0">
              <a:lnSpc>
                <a:spcPct val="106000"/>
              </a:lnSpc>
              <a:buClr>
                <a:srgbClr val="000000"/>
              </a:buClr>
              <a:buSzPct val="65000"/>
              <a:buFont typeface="Wingdings" pitchFamily="2" charset="2"/>
              <a:buNone/>
              <a:defRPr/>
            </a:pPr>
            <a:r>
              <a:rPr lang="en-US" sz="900" dirty="0">
                <a:solidFill>
                  <a:srgbClr val="000000"/>
                </a:solidFill>
              </a:rPr>
              <a:t>- </a:t>
            </a:r>
            <a:fld id="{290C53EC-CF66-4122-B2D4-FBD43595D2C6}" type="slidenum">
              <a:rPr lang="en-US" sz="900">
                <a:solidFill>
                  <a:srgbClr val="000000"/>
                </a:solidFill>
              </a:rPr>
              <a:pPr algn="ctr" eaLnBrk="0" hangingPunct="0">
                <a:lnSpc>
                  <a:spcPct val="106000"/>
                </a:lnSpc>
                <a:buClr>
                  <a:srgbClr val="000000"/>
                </a:buClr>
                <a:buSzPct val="65000"/>
                <a:buFont typeface="Wingdings" pitchFamily="2" charset="2"/>
                <a:buNone/>
                <a:defRPr/>
              </a:pPr>
              <a:t>‹#›</a:t>
            </a:fld>
            <a:r>
              <a:rPr lang="en-US" sz="900" dirty="0">
                <a:solidFill>
                  <a:srgbClr val="000000"/>
                </a:solidFill>
              </a:rPr>
              <a:t> -</a:t>
            </a:r>
          </a:p>
        </p:txBody>
      </p:sp>
    </p:spTree>
    <p:extLst>
      <p:ext uri="{BB962C8B-B14F-4D97-AF65-F5344CB8AC3E}">
        <p14:creationId xmlns:p14="http://schemas.microsoft.com/office/powerpoint/2010/main" val="1006886174"/>
      </p:ext>
    </p:extLst>
  </p:cSld>
  <p:clrMapOvr>
    <a:masterClrMapping/>
  </p:clrMapOvr>
  <p:timing>
    <p:tnLst>
      <p:par>
        <p:cTn id="1" dur="indefinite" restart="never" nodeType="tmRoot"/>
      </p:par>
    </p:tnLst>
  </p:timing>
</p:sldLayout>
</file>

<file path=ppt/slideLayouts/slideLayout382.xml><?xml version="1.0" encoding="utf-8"?>
<p:sldLayout xmlns:a="http://schemas.openxmlformats.org/drawingml/2006/main" xmlns:r="http://schemas.openxmlformats.org/officeDocument/2006/relationships" xmlns:p="http://schemas.openxmlformats.org/presentationml/2006/main" userDrawn="1">
  <p:cSld name="8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252604496"/>
      </p:ext>
    </p:extLst>
  </p:cSld>
  <p:clrMapOvr>
    <a:masterClrMapping/>
  </p:clrMapOvr>
  <p:timing>
    <p:tnLst>
      <p:par>
        <p:cTn id="1" dur="indefinite" restart="never" nodeType="tmRoot"/>
      </p:par>
    </p:tnLst>
  </p:timing>
</p:sldLayout>
</file>

<file path=ppt/slideLayouts/slideLayout383.xml><?xml version="1.0" encoding="utf-8"?>
<p:sldLayout xmlns:a="http://schemas.openxmlformats.org/drawingml/2006/main" xmlns:r="http://schemas.openxmlformats.org/officeDocument/2006/relationships" xmlns:p="http://schemas.openxmlformats.org/presentationml/2006/main">
  <p:cSld name="Title &amp; subtitl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620"/>
            <a:ext cx="8412480" cy="757255"/>
          </a:xfr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Tree>
    <p:extLst>
      <p:ext uri="{BB962C8B-B14F-4D97-AF65-F5344CB8AC3E}">
        <p14:creationId xmlns:p14="http://schemas.microsoft.com/office/powerpoint/2010/main" val="1247744468"/>
      </p:ext>
    </p:extLst>
  </p:cSld>
  <p:clrMapOvr>
    <a:masterClrMapping/>
  </p:clrMapOvr>
  <p:transition>
    <p:fade/>
  </p:transition>
  <p:timing>
    <p:tnLst>
      <p:par>
        <p:cTn id="1" dur="indefinite" restart="never" nodeType="tmRoot"/>
      </p:par>
    </p:tnLst>
  </p:timing>
</p:sldLayout>
</file>

<file path=ppt/slideLayouts/slideLayout384.xml><?xml version="1.0" encoding="utf-8"?>
<p:sldLayout xmlns:a="http://schemas.openxmlformats.org/drawingml/2006/main" xmlns:r="http://schemas.openxmlformats.org/officeDocument/2006/relationships" xmlns:p="http://schemas.openxmlformats.org/presentationml/2006/main" userDrawn="1">
  <p:cSld name="9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2787087707"/>
      </p:ext>
    </p:extLst>
  </p:cSld>
  <p:clrMapOvr>
    <a:masterClrMapping/>
  </p:clrMapOvr>
  <p:timing>
    <p:tnLst>
      <p:par>
        <p:cTn id="1" dur="indefinite" restart="never" nodeType="tmRoot"/>
      </p:par>
    </p:tnLst>
  </p:timing>
</p:sldLayout>
</file>

<file path=ppt/slideLayouts/slideLayout385.xml><?xml version="1.0" encoding="utf-8"?>
<p:sldLayout xmlns:a="http://schemas.openxmlformats.org/drawingml/2006/main" xmlns:r="http://schemas.openxmlformats.org/officeDocument/2006/relationships" xmlns:p="http://schemas.openxmlformats.org/presentationml/2006/main" userDrawn="1">
  <p:cSld name="2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223494967"/>
      </p:ext>
    </p:extLst>
  </p:cSld>
  <p:clrMapOvr>
    <a:masterClrMapping/>
  </p:clrMapOvr>
  <p:timing>
    <p:tnLst>
      <p:par>
        <p:cTn id="1" dur="indefinite" restart="never" nodeType="tmRoot"/>
      </p:par>
    </p:tnLst>
  </p:timing>
</p:sldLayout>
</file>

<file path=ppt/slideLayouts/slideLayout386.xml><?xml version="1.0" encoding="utf-8"?>
<p:sldLayout xmlns:a="http://schemas.openxmlformats.org/drawingml/2006/main" xmlns:r="http://schemas.openxmlformats.org/officeDocument/2006/relationships" xmlns:p="http://schemas.openxmlformats.org/presentationml/2006/main" userDrawn="1">
  <p:cSld name="3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1585209107"/>
      </p:ext>
    </p:extLst>
  </p:cSld>
  <p:clrMapOvr>
    <a:masterClrMapping/>
  </p:clrMapOvr>
  <p:timing>
    <p:tnLst>
      <p:par>
        <p:cTn id="1" dur="indefinite" restart="never" nodeType="tmRoot"/>
      </p:par>
    </p:tnLst>
  </p:timing>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6564241"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1994089594"/>
      </p:ext>
    </p:extLst>
  </p:cSld>
  <p:clrMapOvr>
    <a:masterClrMapping/>
  </p:clrMapOvr>
  <p:timing>
    <p:tnLst>
      <p:par>
        <p:cTn id="1" dur="indefinite" restart="never" nodeType="tmRoot"/>
      </p:par>
    </p:tnLst>
  </p:timing>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1090526124"/>
      </p:ext>
    </p:extLst>
  </p:cSld>
  <p:clrMapOvr>
    <a:masterClrMapping/>
  </p:clrMapOvr>
  <p:timing>
    <p:tnLst>
      <p:par>
        <p:cTn id="1" dur="indefinite" restart="never" nodeType="tmRoot"/>
      </p:par>
    </p:tnLst>
  </p:timing>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Text boxes with paragraph, dash,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15"/>
          <p:cNvSpPr>
            <a:spLocks noGrp="1"/>
          </p:cNvSpPr>
          <p:nvPr>
            <p:ph type="body" sz="quarter" idx="11"/>
          </p:nvPr>
        </p:nvSpPr>
        <p:spPr>
          <a:xfrm>
            <a:off x="47365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38426781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Slide with Kicker">
    <p:spTree>
      <p:nvGrpSpPr>
        <p:cNvPr id="1" name=""/>
        <p:cNvGrpSpPr/>
        <p:nvPr/>
      </p:nvGrpSpPr>
      <p:grpSpPr>
        <a:xfrm>
          <a:off x="0" y="0"/>
          <a:ext cx="0" cy="0"/>
          <a:chOff x="0" y="0"/>
          <a:chExt cx="0" cy="0"/>
        </a:xfrm>
      </p:grpSpPr>
      <p:sp>
        <p:nvSpPr>
          <p:cNvPr id="5" name="Rectangle 4"/>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cs typeface="+mn-cs"/>
            </a:endParaRPr>
          </a:p>
        </p:txBody>
      </p:sp>
      <p:sp>
        <p:nvSpPr>
          <p:cNvPr id="14" name="Text Placeholder 13"/>
          <p:cNvSpPr>
            <a:spLocks noGrp="1"/>
          </p:cNvSpPr>
          <p:nvPr>
            <p:ph type="body" sz="quarter" idx="10"/>
          </p:nvPr>
        </p:nvSpPr>
        <p:spPr>
          <a:xfrm>
            <a:off x="393192" y="1152144"/>
            <a:ext cx="4014216" cy="5138928"/>
          </a:xfrm>
        </p:spPr>
        <p:txBody>
          <a:bodyPr/>
          <a:lstStyle>
            <a:lvl1pPr>
              <a:buNone/>
              <a:defRPr/>
            </a:lvl1pPr>
          </a:lstStyle>
          <a:p>
            <a:pPr lvl="0"/>
            <a:r>
              <a:rPr lang="en-US" smtClean="0"/>
              <a:t>Click to edit Master text styles</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p:txBody>
      </p:sp>
      <p:sp>
        <p:nvSpPr>
          <p:cNvPr id="20" name="Text Placeholder 19"/>
          <p:cNvSpPr>
            <a:spLocks noGrp="1"/>
          </p:cNvSpPr>
          <p:nvPr>
            <p:ph type="body" sz="quarter" idx="12"/>
          </p:nvPr>
        </p:nvSpPr>
        <p:spPr>
          <a:xfrm>
            <a:off x="393192" y="256032"/>
            <a:ext cx="8348472" cy="521208"/>
          </a:xfrm>
          <a:noFill/>
        </p:spPr>
        <p:txBody>
          <a:bodyPr anchor="b"/>
          <a:lstStyle>
            <a:lvl1pPr>
              <a:buNone/>
              <a:defRPr sz="1600" b="1"/>
            </a:lvl1pPr>
          </a:lstStyle>
          <a:p>
            <a:pPr lvl="0"/>
            <a:r>
              <a:rPr lang="en-US" smtClean="0"/>
              <a:t>Click to edit Master text styles</a:t>
            </a:r>
          </a:p>
        </p:txBody>
      </p:sp>
    </p:spTree>
    <p:extLst>
      <p:ext uri="{BB962C8B-B14F-4D97-AF65-F5344CB8AC3E}">
        <p14:creationId xmlns:p14="http://schemas.microsoft.com/office/powerpoint/2010/main" val="3862512316"/>
      </p:ext>
    </p:extLst>
  </p:cSld>
  <p:clrMapOvr>
    <a:masterClrMapping/>
  </p:clrMapOvr>
  <p:timing>
    <p:tnLst>
      <p:par>
        <p:cTn id="1" dur="indefinite" restart="never" nodeType="tmRoot"/>
      </p:par>
    </p:tnLst>
  </p:timing>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Text boxes - 3x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15"/>
          <p:cNvSpPr>
            <a:spLocks noGrp="1"/>
          </p:cNvSpPr>
          <p:nvPr>
            <p:ph type="body" sz="quarter" idx="11"/>
          </p:nvPr>
        </p:nvSpPr>
        <p:spPr>
          <a:xfrm>
            <a:off x="3255264"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6"/>
          </p:nvPr>
        </p:nvSpPr>
        <p:spPr>
          <a:xfrm>
            <a:off x="6126480" y="1399032"/>
            <a:ext cx="2606040"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986340520"/>
      </p:ext>
    </p:extLst>
  </p:cSld>
  <p:clrMapOvr>
    <a:masterClrMapping/>
  </p:clrMapOvr>
  <p:timing>
    <p:tnLst>
      <p:par>
        <p:cTn id="1" dur="indefinite" restart="never" nodeType="tmRoot"/>
      </p:par>
    </p:tnLst>
  </p:timing>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Text boxe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8" name="Text Placeholder 15"/>
          <p:cNvSpPr>
            <a:spLocks noGrp="1"/>
          </p:cNvSpPr>
          <p:nvPr>
            <p:ph type="body" sz="quarter" idx="14"/>
          </p:nvPr>
        </p:nvSpPr>
        <p:spPr>
          <a:xfrm>
            <a:off x="3931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483313681"/>
      </p:ext>
    </p:extLst>
  </p:cSld>
  <p:clrMapOvr>
    <a:masterClrMapping/>
  </p:clrMapOvr>
  <p:timing>
    <p:tnLst>
      <p:par>
        <p:cTn id="1" dur="indefinite" restart="never" nodeType="tmRoot"/>
      </p:par>
    </p:tnLst>
  </p:timing>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Text boxes - 3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3255264"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6126480"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3255264"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25"/>
          </p:nvPr>
        </p:nvSpPr>
        <p:spPr>
          <a:xfrm>
            <a:off x="6126480"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860030673"/>
      </p:ext>
    </p:extLst>
  </p:cSld>
  <p:clrMapOvr>
    <a:masterClrMapping/>
  </p:clrMapOvr>
  <p:timing>
    <p:tnLst>
      <p:par>
        <p:cTn id="1" dur="indefinite" restart="never" nodeType="tmRoot"/>
      </p:par>
    </p:tnLst>
  </p:timing>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Generic 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50563170"/>
      </p:ext>
    </p:extLst>
  </p:cSld>
  <p:clrMapOvr>
    <a:masterClrMapping/>
  </p:clrMapOvr>
  <p:timing>
    <p:tnLst>
      <p:par>
        <p:cTn id="1" dur="indefinite" restart="never" nodeType="tmRoot"/>
      </p:par>
    </p:tnLst>
  </p:timing>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4037911520"/>
      </p:ext>
    </p:extLst>
  </p:cSld>
  <p:clrMapOvr>
    <a:masterClrMapping/>
  </p:clrMapOvr>
  <p:timing>
    <p:tnLst>
      <p:par>
        <p:cTn id="1" dur="indefinite" restart="never" nodeType="tmRoot"/>
      </p:par>
    </p:tnLst>
  </p:timing>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 points - 5 points 2 columns/poi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965192"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965192"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23"/>
          </p:nvPr>
        </p:nvSpPr>
        <p:spPr>
          <a:xfrm>
            <a:off x="795528"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8" name="Text Placeholder 15"/>
          <p:cNvSpPr>
            <a:spLocks noGrp="1"/>
          </p:cNvSpPr>
          <p:nvPr>
            <p:ph type="body" sz="quarter" idx="25"/>
          </p:nvPr>
        </p:nvSpPr>
        <p:spPr>
          <a:xfrm>
            <a:off x="795528"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27"/>
          </p:nvPr>
        </p:nvSpPr>
        <p:spPr>
          <a:xfrm>
            <a:off x="4965192"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4" name="Text Placeholder 15"/>
          <p:cNvSpPr>
            <a:spLocks noGrp="1"/>
          </p:cNvSpPr>
          <p:nvPr>
            <p:ph type="body" sz="quarter" idx="29"/>
          </p:nvPr>
        </p:nvSpPr>
        <p:spPr>
          <a:xfrm>
            <a:off x="4965192"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7" name="Text Placeholder 15"/>
          <p:cNvSpPr>
            <a:spLocks noGrp="1"/>
          </p:cNvSpPr>
          <p:nvPr>
            <p:ph type="body" sz="quarter" idx="31"/>
          </p:nvPr>
        </p:nvSpPr>
        <p:spPr>
          <a:xfrm>
            <a:off x="4965192"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691077825"/>
      </p:ext>
    </p:extLst>
  </p:cSld>
  <p:clrMapOvr>
    <a:masterClrMapping/>
  </p:clrMapOvr>
  <p:timing>
    <p:tnLst>
      <p:par>
        <p:cTn id="1" dur="indefinite" restart="never" nodeType="tmRoot"/>
      </p:par>
    </p:tnLst>
  </p:timing>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userDrawn="1">
  <p:cSld name="# points - 5 points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51389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51389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996699660"/>
      </p:ext>
    </p:extLst>
  </p:cSld>
  <p:clrMapOvr>
    <a:masterClrMapping/>
  </p:clrMapOvr>
  <p:timing>
    <p:tnLst>
      <p:par>
        <p:cTn id="1" dur="indefinite" restart="never" nodeType="tmRoot"/>
      </p:par>
    </p:tnLst>
  </p:timing>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userDrawn="1">
  <p:cSld name="Text outlined in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15"/>
          <p:cNvSpPr>
            <a:spLocks noGrp="1"/>
          </p:cNvSpPr>
          <p:nvPr>
            <p:ph type="body" sz="quarter" idx="11"/>
          </p:nvPr>
        </p:nvSpPr>
        <p:spPr>
          <a:xfrm>
            <a:off x="249631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5"/>
          </p:nvPr>
        </p:nvSpPr>
        <p:spPr>
          <a:xfrm>
            <a:off x="459943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7"/>
          </p:nvPr>
        </p:nvSpPr>
        <p:spPr>
          <a:xfrm>
            <a:off x="670255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146401320"/>
      </p:ext>
    </p:extLst>
  </p:cSld>
  <p:clrMapOvr>
    <a:masterClrMapping/>
  </p:clrMapOvr>
  <p:timing>
    <p:tnLst>
      <p:par>
        <p:cTn id="1" dur="indefinite" restart="never" nodeType="tmRoot"/>
      </p:par>
    </p:tnLst>
  </p:timing>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Chevrons with text box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243230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446227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5"/>
          </p:nvPr>
        </p:nvSpPr>
        <p:spPr>
          <a:xfrm>
            <a:off x="650138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484423745"/>
      </p:ext>
    </p:extLst>
  </p:cSld>
  <p:clrMapOvr>
    <a:masterClrMapping/>
  </p:clrMapOvr>
  <p:timing>
    <p:tnLst>
      <p:par>
        <p:cTn id="1" dur="indefinite" restart="never" nodeType="tmRoot"/>
      </p:par>
    </p:tnLst>
  </p:timing>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userDrawn="1">
  <p:cSld name="Chart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5"/>
          </p:nvPr>
        </p:nvSpPr>
        <p:spPr>
          <a:xfrm>
            <a:off x="4736592" y="1399032"/>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48133923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boxes - 3x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15"/>
          <p:cNvSpPr>
            <a:spLocks noGrp="1"/>
          </p:cNvSpPr>
          <p:nvPr>
            <p:ph type="body" sz="quarter" idx="11"/>
          </p:nvPr>
        </p:nvSpPr>
        <p:spPr>
          <a:xfrm>
            <a:off x="3255264"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6"/>
          </p:nvPr>
        </p:nvSpPr>
        <p:spPr>
          <a:xfrm>
            <a:off x="6126480" y="1399032"/>
            <a:ext cx="2606040"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513211788"/>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20" name="Text Placeholder 19"/>
          <p:cNvSpPr>
            <a:spLocks noGrp="1"/>
          </p:cNvSpPr>
          <p:nvPr>
            <p:ph type="body" sz="quarter" idx="12"/>
          </p:nvPr>
        </p:nvSpPr>
        <p:spPr>
          <a:xfrm>
            <a:off x="393192" y="256032"/>
            <a:ext cx="8348472" cy="521208"/>
          </a:xfrm>
          <a:noFill/>
        </p:spPr>
        <p:txBody>
          <a:bodyPr anchor="b"/>
          <a:lstStyle>
            <a:lvl1pPr>
              <a:buNone/>
              <a:defRPr sz="1600" b="1"/>
            </a:lvl1pPr>
          </a:lstStyle>
          <a:p>
            <a:pPr lvl="0"/>
            <a:r>
              <a:rPr lang="en-US" smtClean="0"/>
              <a:t>Click to edit Master text styles</a:t>
            </a:r>
          </a:p>
        </p:txBody>
      </p:sp>
    </p:spTree>
    <p:extLst>
      <p:ext uri="{BB962C8B-B14F-4D97-AF65-F5344CB8AC3E}">
        <p14:creationId xmlns:p14="http://schemas.microsoft.com/office/powerpoint/2010/main" val="219169922"/>
      </p:ext>
    </p:extLst>
  </p:cSld>
  <p:clrMapOvr>
    <a:masterClrMapping/>
  </p:clrMapOvr>
  <p:timing>
    <p:tnLst>
      <p:par>
        <p:cTn id="1" dur="indefinite" restart="never" nodeType="tmRoot"/>
      </p:par>
    </p:tnLst>
  </p:timing>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Charts - 3/slide with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19"/>
          </p:nvPr>
        </p:nvSpPr>
        <p:spPr>
          <a:xfrm>
            <a:off x="3259836"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6126480"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964597621"/>
      </p:ext>
    </p:extLst>
  </p:cSld>
  <p:clrMapOvr>
    <a:masterClrMapping/>
  </p:clrMapOvr>
  <p:timing>
    <p:tnLst>
      <p:par>
        <p:cTn id="1" dur="indefinite" restart="never" nodeType="tmRoot"/>
      </p:par>
    </p:tnLst>
  </p:timing>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userDrawn="1">
  <p:cSld name="Charts - 2/slide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47365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743203079"/>
      </p:ext>
    </p:extLst>
  </p:cSld>
  <p:clrMapOvr>
    <a:masterClrMapping/>
  </p:clrMapOvr>
  <p:timing>
    <p:tnLst>
      <p:par>
        <p:cTn id="1" dur="indefinite" restart="never" nodeType="tmRoot"/>
      </p:par>
    </p:tnLst>
  </p:timing>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Gantt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7"/>
          </p:nvPr>
        </p:nvSpPr>
        <p:spPr>
          <a:xfrm>
            <a:off x="393192" y="1709928"/>
            <a:ext cx="3035808" cy="4434840"/>
          </a:xfrm>
        </p:spPr>
        <p:txBody>
          <a:bodyPr/>
          <a:lstStyle>
            <a:lvl1pPr marL="0" indent="0">
              <a:lnSpc>
                <a:spcPct val="106000"/>
              </a:lnSpc>
              <a:spcBef>
                <a:spcPts val="1056"/>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990356510"/>
      </p:ext>
    </p:extLst>
  </p:cSld>
  <p:clrMapOvr>
    <a:masterClrMapping/>
  </p:clrMapOvr>
  <p:timing>
    <p:tnLst>
      <p:par>
        <p:cTn id="1" dur="indefinite" restart="never" nodeType="tmRoot"/>
      </p:par>
    </p:tnLst>
  </p:timing>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Michelangelo (t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648678773"/>
      </p:ext>
    </p:extLst>
  </p:cSld>
  <p:clrMapOvr>
    <a:masterClrMapping/>
  </p:clrMapOvr>
  <p:timing>
    <p:tnLst>
      <p:par>
        <p:cTn id="1" dur="indefinite" restart="never" nodeType="tmRoot"/>
      </p:par>
    </p:tnLst>
  </p:timing>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Michelangelo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4" name="Text Placeholder 15"/>
          <p:cNvSpPr>
            <a:spLocks noGrp="1"/>
          </p:cNvSpPr>
          <p:nvPr>
            <p:ph type="body" sz="quarter" idx="24"/>
          </p:nvPr>
        </p:nvSpPr>
        <p:spPr>
          <a:xfrm>
            <a:off x="4736592" y="1152144"/>
            <a:ext cx="4014216" cy="51389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206451114"/>
      </p:ext>
    </p:extLst>
  </p:cSld>
  <p:clrMapOvr>
    <a:masterClrMapping/>
  </p:clrMapOvr>
  <p:timing>
    <p:tnLst>
      <p:par>
        <p:cTn id="1" dur="indefinite" restart="never" nodeType="tmRoot"/>
      </p:par>
    </p:tnLst>
  </p:timing>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Resumes -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176774937"/>
      </p:ext>
    </p:extLst>
  </p:cSld>
  <p:clrMapOvr>
    <a:masterClrMapping/>
  </p:clrMapOvr>
  <p:timing>
    <p:tnLst>
      <p:par>
        <p:cTn id="1" dur="indefinite" restart="never" nodeType="tmRoot"/>
      </p:par>
    </p:tnLst>
  </p:timing>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userDrawn="1">
  <p:cSld name="Resum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29"/>
          </p:nvPr>
        </p:nvSpPr>
        <p:spPr>
          <a:xfrm>
            <a:off x="3931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30"/>
          </p:nvPr>
        </p:nvSpPr>
        <p:spPr>
          <a:xfrm>
            <a:off x="47365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4447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7881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44951627"/>
      </p:ext>
    </p:extLst>
  </p:cSld>
  <p:clrMapOvr>
    <a:masterClrMapping/>
  </p:clrMapOvr>
  <p:timing>
    <p:tnLst>
      <p:par>
        <p:cTn id="1" dur="indefinite" restart="never" nodeType="tmRoot"/>
      </p:par>
    </p:tnLst>
  </p:timing>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userDrawn="1">
  <p:cSld name="Resumes - 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25"/>
          </p:nvPr>
        </p:nvSpPr>
        <p:spPr>
          <a:xfrm>
            <a:off x="1344168"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669280"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344168"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678424"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6" name="Text Placeholder 15"/>
          <p:cNvSpPr>
            <a:spLocks noGrp="1"/>
          </p:cNvSpPr>
          <p:nvPr>
            <p:ph type="body" sz="quarter" idx="37"/>
          </p:nvPr>
        </p:nvSpPr>
        <p:spPr>
          <a:xfrm>
            <a:off x="1344168"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7" name="Text Placeholder 15"/>
          <p:cNvSpPr>
            <a:spLocks noGrp="1"/>
          </p:cNvSpPr>
          <p:nvPr>
            <p:ph type="body" sz="quarter" idx="38"/>
          </p:nvPr>
        </p:nvSpPr>
        <p:spPr>
          <a:xfrm>
            <a:off x="5788152"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0" name="Text Placeholder 15"/>
          <p:cNvSpPr>
            <a:spLocks noGrp="1"/>
          </p:cNvSpPr>
          <p:nvPr>
            <p:ph type="body" sz="quarter" idx="41"/>
          </p:nvPr>
        </p:nvSpPr>
        <p:spPr>
          <a:xfrm>
            <a:off x="1344168"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42"/>
          </p:nvPr>
        </p:nvSpPr>
        <p:spPr>
          <a:xfrm>
            <a:off x="5678424"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838918083"/>
      </p:ext>
    </p:extLst>
  </p:cSld>
  <p:clrMapOvr>
    <a:masterClrMapping/>
  </p:clrMapOvr>
  <p:timing>
    <p:tnLst>
      <p:par>
        <p:cTn id="1" dur="indefinite" restart="never" nodeType="tmRoot"/>
      </p:par>
    </p:tnLst>
  </p:timing>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userDrawn="1">
  <p:cSld name="Qualification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65180632"/>
      </p:ext>
    </p:extLst>
  </p:cSld>
  <p:clrMapOvr>
    <a:masterClrMapping/>
  </p:clrMapOvr>
  <p:timing>
    <p:tnLst>
      <p:par>
        <p:cTn id="1" dur="indefinite" restart="never" nodeType="tmRoot"/>
      </p:par>
    </p:tnLst>
  </p:timing>
</p:sldLayout>
</file>

<file path=ppt/slideLayouts/slideLayout4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6873843"/>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boxes with paragraph, dash,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15"/>
          <p:cNvSpPr>
            <a:spLocks noGrp="1"/>
          </p:cNvSpPr>
          <p:nvPr>
            <p:ph type="body" sz="quarter" idx="11"/>
          </p:nvPr>
        </p:nvSpPr>
        <p:spPr>
          <a:xfrm>
            <a:off x="47365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084788115"/>
      </p:ext>
    </p:extLst>
  </p:cSld>
  <p:clrMapOvr>
    <a:masterClrMapping/>
  </p:clrMapOvr>
  <p:timing>
    <p:tnLst>
      <p:par>
        <p:cTn id="1" dur="indefinite" restart="never" nodeType="tmRoot"/>
      </p:par>
    </p:tnLst>
  </p:timing>
</p:sldLayout>
</file>

<file path=ppt/slideLayouts/slideLayout4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Text Placeholder 97"/>
          <p:cNvSpPr txBox="1">
            <a:spLocks/>
          </p:cNvSpPr>
          <p:nvPr/>
        </p:nvSpPr>
        <p:spPr>
          <a:xfrm>
            <a:off x="792163" y="1177925"/>
            <a:ext cx="4005262" cy="1023938"/>
          </a:xfrm>
          <a:prstGeom prst="rect">
            <a:avLst/>
          </a:prstGeom>
        </p:spPr>
        <p:txBody>
          <a:bodyPr/>
          <a:lstStyle/>
          <a:p>
            <a:pPr marL="169863" lvl="1" indent="-168275">
              <a:lnSpc>
                <a:spcPct val="106000"/>
              </a:lnSpc>
              <a:spcBef>
                <a:spcPct val="80000"/>
              </a:spcBef>
              <a:buClr>
                <a:srgbClr val="000000"/>
              </a:buClr>
              <a:buFont typeface="Wingdings 2" pitchFamily="18" charset="2"/>
              <a:buChar char="¡"/>
              <a:defRPr/>
            </a:pPr>
            <a:r>
              <a:rPr lang="en-US" dirty="0">
                <a:solidFill>
                  <a:srgbClr val="000000"/>
                </a:solidFill>
                <a:latin typeface="Arial"/>
              </a:rPr>
              <a:t>Bullet</a:t>
            </a:r>
          </a:p>
        </p:txBody>
      </p:sp>
    </p:spTree>
    <p:extLst>
      <p:ext uri="{BB962C8B-B14F-4D97-AF65-F5344CB8AC3E}">
        <p14:creationId xmlns:p14="http://schemas.microsoft.com/office/powerpoint/2010/main" val="3819071527"/>
      </p:ext>
    </p:extLst>
  </p:cSld>
  <p:clrMapOvr>
    <a:masterClrMapping/>
  </p:clrMapOvr>
  <p:timing>
    <p:tnLst>
      <p:par>
        <p:cTn id="1" dur="indefinite" restart="never" nodeType="tmRoot"/>
      </p:par>
    </p:tnLst>
  </p:timing>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userDrawn="1">
  <p:cSld name="1_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3561151487"/>
      </p:ext>
    </p:extLst>
  </p:cSld>
  <p:clrMapOvr>
    <a:masterClrMapping/>
  </p:clrMapOvr>
  <p:timing>
    <p:tnLst>
      <p:par>
        <p:cTn id="1" dur="indefinite" restart="never" nodeType="tmRoot"/>
      </p:par>
    </p:tnLst>
  </p:timing>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userDrawn="1">
  <p:cSld name="1_Major Points_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334609735"/>
      </p:ext>
    </p:extLst>
  </p:cSld>
  <p:clrMapOvr>
    <a:masterClrMapping/>
  </p:clrMapOvr>
  <p:timing>
    <p:tnLst>
      <p:par>
        <p:cTn id="1" dur="indefinite" restart="never" nodeType="tmRoot"/>
      </p:par>
    </p:tnLst>
  </p:timing>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userDrawn="1">
  <p:cSld name="2_Major Points_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648689294"/>
      </p:ext>
    </p:extLst>
  </p:cSld>
  <p:clrMapOvr>
    <a:masterClrMapping/>
  </p:clrMapOvr>
  <p:timing>
    <p:tnLst>
      <p:par>
        <p:cTn id="1" dur="indefinite" restart="never" nodeType="tmRoot"/>
      </p:par>
    </p:tnLst>
  </p:timing>
</p:sldLayout>
</file>

<file path=ppt/slideLayouts/slideLayout414.xml><?xml version="1.0" encoding="utf-8"?>
<p:sldLayout xmlns:a="http://schemas.openxmlformats.org/drawingml/2006/main" xmlns:r="http://schemas.openxmlformats.org/officeDocument/2006/relationships" xmlns:p="http://schemas.openxmlformats.org/presentationml/2006/main" preserve="1" userDrawn="1">
  <p:cSld name="3_Major Points_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789273581"/>
      </p:ext>
    </p:extLst>
  </p:cSld>
  <p:clrMapOvr>
    <a:masterClrMapping/>
  </p:clrMapOvr>
  <p:timing>
    <p:tnLst>
      <p:par>
        <p:cTn id="1" dur="indefinite" restart="never" nodeType="tmRoot"/>
      </p:par>
    </p:tnLst>
  </p:timing>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userDrawn="1">
  <p:cSld name="7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3720417968"/>
      </p:ext>
    </p:extLst>
  </p:cSld>
  <p:clrMapOvr>
    <a:masterClrMapping/>
  </p:clrMapOvr>
  <p:timing>
    <p:tnLst>
      <p:par>
        <p:cTn id="1" dur="indefinite" restart="never" nodeType="tmRoot"/>
      </p:par>
    </p:tnLst>
  </p:timing>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userDrawn="1">
  <p:cSld name="6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663775281"/>
      </p:ext>
    </p:extLst>
  </p:cSld>
  <p:clrMapOvr>
    <a:masterClrMapping/>
  </p:clrMapOvr>
  <p:timing>
    <p:tnLst>
      <p:par>
        <p:cTn id="1" dur="indefinite" restart="never" nodeType="tmRoot"/>
      </p:par>
    </p:tnLst>
  </p:timing>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userDrawn="1">
  <p:cSld name="5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
        <p:nvSpPr>
          <p:cNvPr id="6" name="Text Placeholder 14"/>
          <p:cNvSpPr>
            <a:spLocks noGrp="1"/>
          </p:cNvSpPr>
          <p:nvPr>
            <p:ph type="body" sz="quarter" idx="22"/>
          </p:nvPr>
        </p:nvSpPr>
        <p:spPr>
          <a:xfrm>
            <a:off x="2048822" y="5158686"/>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4175366982"/>
      </p:ext>
    </p:extLst>
  </p:cSld>
  <p:clrMapOvr>
    <a:masterClrMapping/>
  </p:clrMapOvr>
  <p:timing>
    <p:tnLst>
      <p:par>
        <p:cTn id="1" dur="indefinite" restart="never" nodeType="tmRoot"/>
      </p:par>
    </p:tnLst>
  </p:timing>
</p:sldLayout>
</file>

<file path=ppt/slideLayouts/slideLayout418.xml><?xml version="1.0" encoding="utf-8"?>
<p:sldLayout xmlns:a="http://schemas.openxmlformats.org/drawingml/2006/main" xmlns:r="http://schemas.openxmlformats.org/officeDocument/2006/relationships" xmlns:p="http://schemas.openxmlformats.org/presentationml/2006/main" userDrawn="1">
  <p:cSld name="8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1760232757"/>
      </p:ext>
    </p:extLst>
  </p:cSld>
  <p:clrMapOvr>
    <a:masterClrMapping/>
  </p:clrMapOvr>
  <p:timing>
    <p:tnLst>
      <p:par>
        <p:cTn id="1" dur="indefinite" restart="never" nodeType="tmRoot"/>
      </p:par>
    </p:tnLst>
  </p:timing>
</p:sldLayout>
</file>

<file path=ppt/slideLayouts/slideLayout419.xml><?xml version="1.0" encoding="utf-8"?>
<p:sldLayout xmlns:a="http://schemas.openxmlformats.org/drawingml/2006/main" xmlns:r="http://schemas.openxmlformats.org/officeDocument/2006/relationships" xmlns:p="http://schemas.openxmlformats.org/presentationml/2006/main" userDrawn="1">
  <p:cSld name="1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738866215"/>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boxes - 3x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15"/>
          <p:cNvSpPr>
            <a:spLocks noGrp="1"/>
          </p:cNvSpPr>
          <p:nvPr>
            <p:ph type="body" sz="quarter" idx="11"/>
          </p:nvPr>
        </p:nvSpPr>
        <p:spPr>
          <a:xfrm>
            <a:off x="3255264"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6"/>
          </p:nvPr>
        </p:nvSpPr>
        <p:spPr>
          <a:xfrm>
            <a:off x="6126480" y="1399032"/>
            <a:ext cx="2606040"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444414519"/>
      </p:ext>
    </p:extLst>
  </p:cSld>
  <p:clrMapOvr>
    <a:masterClrMapping/>
  </p:clrMapOvr>
  <p:timing>
    <p:tnLst>
      <p:par>
        <p:cTn id="1" dur="indefinite" restart="never" nodeType="tmRoot"/>
      </p:par>
    </p:tnLst>
  </p:timing>
</p:sldLayout>
</file>

<file path=ppt/slideLayouts/slideLayout420.xml><?xml version="1.0" encoding="utf-8"?>
<p:sldLayout xmlns:a="http://schemas.openxmlformats.org/drawingml/2006/main" xmlns:r="http://schemas.openxmlformats.org/officeDocument/2006/relationships" xmlns:p="http://schemas.openxmlformats.org/presentationml/2006/main" userDrawn="1">
  <p:cSld name="9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888021128"/>
      </p:ext>
    </p:extLst>
  </p:cSld>
  <p:clrMapOvr>
    <a:masterClrMapping/>
  </p:clrMapOvr>
  <p:timing>
    <p:tnLst>
      <p:par>
        <p:cTn id="1" dur="indefinite" restart="never" nodeType="tmRoot"/>
      </p:par>
    </p:tnLst>
  </p:timing>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userDrawn="1">
  <p:cSld name="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6564241"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188040963"/>
      </p:ext>
    </p:extLst>
  </p:cSld>
  <p:clrMapOvr>
    <a:masterClrMapping/>
  </p:clrMapOvr>
  <p:timing>
    <p:tnLst>
      <p:par>
        <p:cTn id="1" dur="indefinite" restart="never" nodeType="tmRoot"/>
      </p:par>
    </p:tnLst>
  </p:timing>
</p:sldLayout>
</file>

<file path=ppt/slideLayouts/slideLayout422.xml><?xml version="1.0" encoding="utf-8"?>
<p:sldLayout xmlns:a="http://schemas.openxmlformats.org/drawingml/2006/main" xmlns:r="http://schemas.openxmlformats.org/officeDocument/2006/relationships" xmlns:p="http://schemas.openxmlformats.org/presentationml/2006/main" preserve="1" userDrawn="1">
  <p:cSld name="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2245535079"/>
      </p:ext>
    </p:extLst>
  </p:cSld>
  <p:clrMapOvr>
    <a:masterClrMapping/>
  </p:clrMapOvr>
  <p:timing>
    <p:tnLst>
      <p:par>
        <p:cTn id="1" dur="indefinite" restart="never" nodeType="tmRoot"/>
      </p:par>
    </p:tnLst>
  </p:timing>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userDrawn="1">
  <p:cSld name="Text boxes with paragraph, dash,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15"/>
          <p:cNvSpPr>
            <a:spLocks noGrp="1"/>
          </p:cNvSpPr>
          <p:nvPr>
            <p:ph type="body" sz="quarter" idx="11"/>
          </p:nvPr>
        </p:nvSpPr>
        <p:spPr>
          <a:xfrm>
            <a:off x="47365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476823132"/>
      </p:ext>
    </p:extLst>
  </p:cSld>
  <p:clrMapOvr>
    <a:masterClrMapping/>
  </p:clrMapOvr>
  <p:timing>
    <p:tnLst>
      <p:par>
        <p:cTn id="1" dur="indefinite" restart="never" nodeType="tmRoot"/>
      </p:par>
    </p:tnLst>
  </p:timing>
</p:sldLayout>
</file>

<file path=ppt/slideLayouts/slideLayout424.xml><?xml version="1.0" encoding="utf-8"?>
<p:sldLayout xmlns:a="http://schemas.openxmlformats.org/drawingml/2006/main" xmlns:r="http://schemas.openxmlformats.org/officeDocument/2006/relationships" xmlns:p="http://schemas.openxmlformats.org/presentationml/2006/main" preserve="1" userDrawn="1">
  <p:cSld name="Text boxes - 3x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15"/>
          <p:cNvSpPr>
            <a:spLocks noGrp="1"/>
          </p:cNvSpPr>
          <p:nvPr>
            <p:ph type="body" sz="quarter" idx="11"/>
          </p:nvPr>
        </p:nvSpPr>
        <p:spPr>
          <a:xfrm>
            <a:off x="3255264"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6"/>
          </p:nvPr>
        </p:nvSpPr>
        <p:spPr>
          <a:xfrm>
            <a:off x="6126480" y="1399032"/>
            <a:ext cx="2606040"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222691149"/>
      </p:ext>
    </p:extLst>
  </p:cSld>
  <p:clrMapOvr>
    <a:masterClrMapping/>
  </p:clrMapOvr>
  <p:timing>
    <p:tnLst>
      <p:par>
        <p:cTn id="1" dur="indefinite" restart="never" nodeType="tmRoot"/>
      </p:par>
    </p:tnLst>
  </p:timing>
</p:sldLayout>
</file>

<file path=ppt/slideLayouts/slideLayout425.xml><?xml version="1.0" encoding="utf-8"?>
<p:sldLayout xmlns:a="http://schemas.openxmlformats.org/drawingml/2006/main" xmlns:r="http://schemas.openxmlformats.org/officeDocument/2006/relationships" xmlns:p="http://schemas.openxmlformats.org/presentationml/2006/main" preserve="1" userDrawn="1">
  <p:cSld name="Text boxe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8" name="Text Placeholder 15"/>
          <p:cNvSpPr>
            <a:spLocks noGrp="1"/>
          </p:cNvSpPr>
          <p:nvPr>
            <p:ph type="body" sz="quarter" idx="14"/>
          </p:nvPr>
        </p:nvSpPr>
        <p:spPr>
          <a:xfrm>
            <a:off x="3931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046893441"/>
      </p:ext>
    </p:extLst>
  </p:cSld>
  <p:clrMapOvr>
    <a:masterClrMapping/>
  </p:clrMapOvr>
  <p:timing>
    <p:tnLst>
      <p:par>
        <p:cTn id="1" dur="indefinite" restart="never" nodeType="tmRoot"/>
      </p:par>
    </p:tnLst>
  </p:timing>
</p:sldLayout>
</file>

<file path=ppt/slideLayouts/slideLayout426.xml><?xml version="1.0" encoding="utf-8"?>
<p:sldLayout xmlns:a="http://schemas.openxmlformats.org/drawingml/2006/main" xmlns:r="http://schemas.openxmlformats.org/officeDocument/2006/relationships" xmlns:p="http://schemas.openxmlformats.org/presentationml/2006/main" preserve="1" userDrawn="1">
  <p:cSld name="Text boxes - 3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3255264"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6126480"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3255264"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25"/>
          </p:nvPr>
        </p:nvSpPr>
        <p:spPr>
          <a:xfrm>
            <a:off x="6126480"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209335181"/>
      </p:ext>
    </p:extLst>
  </p:cSld>
  <p:clrMapOvr>
    <a:masterClrMapping/>
  </p:clrMapOvr>
  <p:timing>
    <p:tnLst>
      <p:par>
        <p:cTn id="1" dur="indefinite" restart="never" nodeType="tmRoot"/>
      </p:par>
    </p:tnLst>
  </p:timing>
</p:sldLayout>
</file>

<file path=ppt/slideLayouts/slideLayout427.xml><?xml version="1.0" encoding="utf-8"?>
<p:sldLayout xmlns:a="http://schemas.openxmlformats.org/drawingml/2006/main" xmlns:r="http://schemas.openxmlformats.org/officeDocument/2006/relationships" xmlns:p="http://schemas.openxmlformats.org/presentationml/2006/main" preserve="1" userDrawn="1">
  <p:cSld name="Generic 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43944744"/>
      </p:ext>
    </p:extLst>
  </p:cSld>
  <p:clrMapOvr>
    <a:masterClrMapping/>
  </p:clrMapOvr>
  <p:timing>
    <p:tnLst>
      <p:par>
        <p:cTn id="1" dur="indefinite" restart="never" nodeType="tmRoot"/>
      </p:par>
    </p:tnLst>
  </p:timing>
</p:sldLayout>
</file>

<file path=ppt/slideLayouts/slideLayout428.xml><?xml version="1.0" encoding="utf-8"?>
<p:sldLayout xmlns:a="http://schemas.openxmlformats.org/drawingml/2006/main" xmlns:r="http://schemas.openxmlformats.org/officeDocument/2006/relationships" xmlns:p="http://schemas.openxmlformats.org/presentationml/2006/main" preserve="1" userDrawn="1">
  <p:cSld name="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487750359"/>
      </p:ext>
    </p:extLst>
  </p:cSld>
  <p:clrMapOvr>
    <a:masterClrMapping/>
  </p:clrMapOvr>
  <p:timing>
    <p:tnLst>
      <p:par>
        <p:cTn id="1" dur="indefinite" restart="never" nodeType="tmRoot"/>
      </p:par>
    </p:tnLst>
  </p:timing>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userDrawn="1">
  <p:cSld name="# points - 5 points 2 columns/poi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965192"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965192"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23"/>
          </p:nvPr>
        </p:nvSpPr>
        <p:spPr>
          <a:xfrm>
            <a:off x="795528"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8" name="Text Placeholder 15"/>
          <p:cNvSpPr>
            <a:spLocks noGrp="1"/>
          </p:cNvSpPr>
          <p:nvPr>
            <p:ph type="body" sz="quarter" idx="25"/>
          </p:nvPr>
        </p:nvSpPr>
        <p:spPr>
          <a:xfrm>
            <a:off x="795528"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27"/>
          </p:nvPr>
        </p:nvSpPr>
        <p:spPr>
          <a:xfrm>
            <a:off x="4965192"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4" name="Text Placeholder 15"/>
          <p:cNvSpPr>
            <a:spLocks noGrp="1"/>
          </p:cNvSpPr>
          <p:nvPr>
            <p:ph type="body" sz="quarter" idx="29"/>
          </p:nvPr>
        </p:nvSpPr>
        <p:spPr>
          <a:xfrm>
            <a:off x="4965192"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7" name="Text Placeholder 15"/>
          <p:cNvSpPr>
            <a:spLocks noGrp="1"/>
          </p:cNvSpPr>
          <p:nvPr>
            <p:ph type="body" sz="quarter" idx="31"/>
          </p:nvPr>
        </p:nvSpPr>
        <p:spPr>
          <a:xfrm>
            <a:off x="4965192"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70445781"/>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boxe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882219941"/>
      </p:ext>
    </p:extLst>
  </p:cSld>
  <p:clrMapOvr>
    <a:masterClrMapping/>
  </p:clrMapOvr>
  <p:timing>
    <p:tnLst>
      <p:par>
        <p:cTn id="1" dur="indefinite" restart="never" nodeType="tmRoot"/>
      </p:par>
    </p:tnLst>
  </p:timing>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userDrawn="1">
  <p:cSld name="# points - 5 points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51389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51389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116458023"/>
      </p:ext>
    </p:extLst>
  </p:cSld>
  <p:clrMapOvr>
    <a:masterClrMapping/>
  </p:clrMapOvr>
  <p:timing>
    <p:tnLst>
      <p:par>
        <p:cTn id="1" dur="indefinite" restart="never" nodeType="tmRoot"/>
      </p:par>
    </p:tnLst>
  </p:timing>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userDrawn="1">
  <p:cSld name="Text outlined in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15"/>
          <p:cNvSpPr>
            <a:spLocks noGrp="1"/>
          </p:cNvSpPr>
          <p:nvPr>
            <p:ph type="body" sz="quarter" idx="11"/>
          </p:nvPr>
        </p:nvSpPr>
        <p:spPr>
          <a:xfrm>
            <a:off x="249631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5"/>
          </p:nvPr>
        </p:nvSpPr>
        <p:spPr>
          <a:xfrm>
            <a:off x="459943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7"/>
          </p:nvPr>
        </p:nvSpPr>
        <p:spPr>
          <a:xfrm>
            <a:off x="670255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3222274"/>
      </p:ext>
    </p:extLst>
  </p:cSld>
  <p:clrMapOvr>
    <a:masterClrMapping/>
  </p:clrMapOvr>
  <p:timing>
    <p:tnLst>
      <p:par>
        <p:cTn id="1" dur="indefinite" restart="never" nodeType="tmRoot"/>
      </p:par>
    </p:tnLst>
  </p:timing>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userDrawn="1">
  <p:cSld name="Chevrons with text box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243230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446227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5"/>
          </p:nvPr>
        </p:nvSpPr>
        <p:spPr>
          <a:xfrm>
            <a:off x="650138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211333921"/>
      </p:ext>
    </p:extLst>
  </p:cSld>
  <p:clrMapOvr>
    <a:masterClrMapping/>
  </p:clrMapOvr>
  <p:timing>
    <p:tnLst>
      <p:par>
        <p:cTn id="1" dur="indefinite" restart="never" nodeType="tmRoot"/>
      </p:par>
    </p:tnLst>
  </p:timing>
</p:sldLayout>
</file>

<file path=ppt/slideLayouts/slideLayout433.xml><?xml version="1.0" encoding="utf-8"?>
<p:sldLayout xmlns:a="http://schemas.openxmlformats.org/drawingml/2006/main" xmlns:r="http://schemas.openxmlformats.org/officeDocument/2006/relationships" xmlns:p="http://schemas.openxmlformats.org/presentationml/2006/main" preserve="1" userDrawn="1">
  <p:cSld name="Chart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5"/>
          </p:nvPr>
        </p:nvSpPr>
        <p:spPr>
          <a:xfrm>
            <a:off x="4736592" y="1399032"/>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39034520"/>
      </p:ext>
    </p:extLst>
  </p:cSld>
  <p:clrMapOvr>
    <a:masterClrMapping/>
  </p:clrMapOvr>
  <p:timing>
    <p:tnLst>
      <p:par>
        <p:cTn id="1" dur="indefinite" restart="never" nodeType="tmRoot"/>
      </p:par>
    </p:tnLst>
  </p:timing>
</p:sldLayout>
</file>

<file path=ppt/slideLayouts/slideLayout434.xml><?xml version="1.0" encoding="utf-8"?>
<p:sldLayout xmlns:a="http://schemas.openxmlformats.org/drawingml/2006/main" xmlns:r="http://schemas.openxmlformats.org/officeDocument/2006/relationships" xmlns:p="http://schemas.openxmlformats.org/presentationml/2006/main" preserve="1" userDrawn="1">
  <p:cSld name="Charts - 3/slide with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19"/>
          </p:nvPr>
        </p:nvSpPr>
        <p:spPr>
          <a:xfrm>
            <a:off x="3259836"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6126480"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206042605"/>
      </p:ext>
    </p:extLst>
  </p:cSld>
  <p:clrMapOvr>
    <a:masterClrMapping/>
  </p:clrMapOvr>
  <p:timing>
    <p:tnLst>
      <p:par>
        <p:cTn id="1" dur="indefinite" restart="never" nodeType="tmRoot"/>
      </p:par>
    </p:tnLst>
  </p:timing>
</p:sldLayout>
</file>

<file path=ppt/slideLayouts/slideLayout435.xml><?xml version="1.0" encoding="utf-8"?>
<p:sldLayout xmlns:a="http://schemas.openxmlformats.org/drawingml/2006/main" xmlns:r="http://schemas.openxmlformats.org/officeDocument/2006/relationships" xmlns:p="http://schemas.openxmlformats.org/presentationml/2006/main" preserve="1" userDrawn="1">
  <p:cSld name="Charts - 2/slide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47365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670044599"/>
      </p:ext>
    </p:extLst>
  </p:cSld>
  <p:clrMapOvr>
    <a:masterClrMapping/>
  </p:clrMapOvr>
  <p:timing>
    <p:tnLst>
      <p:par>
        <p:cTn id="1" dur="indefinite" restart="never" nodeType="tmRoot"/>
      </p:par>
    </p:tnLst>
  </p:timing>
</p:sldLayout>
</file>

<file path=ppt/slideLayouts/slideLayout436.xml><?xml version="1.0" encoding="utf-8"?>
<p:sldLayout xmlns:a="http://schemas.openxmlformats.org/drawingml/2006/main" xmlns:r="http://schemas.openxmlformats.org/officeDocument/2006/relationships" xmlns:p="http://schemas.openxmlformats.org/presentationml/2006/main" preserve="1" userDrawn="1">
  <p:cSld name="Gantt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7"/>
          </p:nvPr>
        </p:nvSpPr>
        <p:spPr>
          <a:xfrm>
            <a:off x="393192" y="1709928"/>
            <a:ext cx="3035808" cy="4434840"/>
          </a:xfrm>
        </p:spPr>
        <p:txBody>
          <a:bodyPr/>
          <a:lstStyle>
            <a:lvl1pPr marL="0" indent="0">
              <a:lnSpc>
                <a:spcPct val="106000"/>
              </a:lnSpc>
              <a:spcBef>
                <a:spcPts val="1056"/>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076280935"/>
      </p:ext>
    </p:extLst>
  </p:cSld>
  <p:clrMapOvr>
    <a:masterClrMapping/>
  </p:clrMapOvr>
  <p:timing>
    <p:tnLst>
      <p:par>
        <p:cTn id="1" dur="indefinite" restart="never" nodeType="tmRoot"/>
      </p:par>
    </p:tnLst>
  </p:timing>
</p:sldLayout>
</file>

<file path=ppt/slideLayouts/slideLayout437.xml><?xml version="1.0" encoding="utf-8"?>
<p:sldLayout xmlns:a="http://schemas.openxmlformats.org/drawingml/2006/main" xmlns:r="http://schemas.openxmlformats.org/officeDocument/2006/relationships" xmlns:p="http://schemas.openxmlformats.org/presentationml/2006/main" preserve="1" userDrawn="1">
  <p:cSld name="Michelangelo (t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721250549"/>
      </p:ext>
    </p:extLst>
  </p:cSld>
  <p:clrMapOvr>
    <a:masterClrMapping/>
  </p:clrMapOvr>
  <p:timing>
    <p:tnLst>
      <p:par>
        <p:cTn id="1" dur="indefinite" restart="never" nodeType="tmRoot"/>
      </p:par>
    </p:tnLst>
  </p:timing>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userDrawn="1">
  <p:cSld name="Michelangelo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4" name="Text Placeholder 15"/>
          <p:cNvSpPr>
            <a:spLocks noGrp="1"/>
          </p:cNvSpPr>
          <p:nvPr>
            <p:ph type="body" sz="quarter" idx="24"/>
          </p:nvPr>
        </p:nvSpPr>
        <p:spPr>
          <a:xfrm>
            <a:off x="4736592" y="1152144"/>
            <a:ext cx="4014216" cy="51389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35228849"/>
      </p:ext>
    </p:extLst>
  </p:cSld>
  <p:clrMapOvr>
    <a:masterClrMapping/>
  </p:clrMapOvr>
  <p:timing>
    <p:tnLst>
      <p:par>
        <p:cTn id="1" dur="indefinite" restart="never" nodeType="tmRoot"/>
      </p:par>
    </p:tnLst>
  </p:timing>
</p:sldLayout>
</file>

<file path=ppt/slideLayouts/slideLayout439.xml><?xml version="1.0" encoding="utf-8"?>
<p:sldLayout xmlns:a="http://schemas.openxmlformats.org/drawingml/2006/main" xmlns:r="http://schemas.openxmlformats.org/officeDocument/2006/relationships" xmlns:p="http://schemas.openxmlformats.org/presentationml/2006/main" preserve="1" userDrawn="1">
  <p:cSld name="Resumes -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61429043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boxes - 3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3255264"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6126480"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3255264"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25"/>
          </p:nvPr>
        </p:nvSpPr>
        <p:spPr>
          <a:xfrm>
            <a:off x="6126480"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950618172"/>
      </p:ext>
    </p:extLst>
  </p:cSld>
  <p:clrMapOvr>
    <a:masterClrMapping/>
  </p:clrMapOvr>
  <p:timing>
    <p:tnLst>
      <p:par>
        <p:cTn id="1" dur="indefinite" restart="never" nodeType="tmRoot"/>
      </p:par>
    </p:tnLst>
  </p:timing>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userDrawn="1">
  <p:cSld name="Resum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29"/>
          </p:nvPr>
        </p:nvSpPr>
        <p:spPr>
          <a:xfrm>
            <a:off x="3931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30"/>
          </p:nvPr>
        </p:nvSpPr>
        <p:spPr>
          <a:xfrm>
            <a:off x="47365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4447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7881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648510574"/>
      </p:ext>
    </p:extLst>
  </p:cSld>
  <p:clrMapOvr>
    <a:masterClrMapping/>
  </p:clrMapOvr>
  <p:timing>
    <p:tnLst>
      <p:par>
        <p:cTn id="1" dur="indefinite" restart="never" nodeType="tmRoot"/>
      </p:par>
    </p:tnLst>
  </p:timing>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userDrawn="1">
  <p:cSld name="Resumes - 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25"/>
          </p:nvPr>
        </p:nvSpPr>
        <p:spPr>
          <a:xfrm>
            <a:off x="1344168"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669280"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344168"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678424"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6" name="Text Placeholder 15"/>
          <p:cNvSpPr>
            <a:spLocks noGrp="1"/>
          </p:cNvSpPr>
          <p:nvPr>
            <p:ph type="body" sz="quarter" idx="37"/>
          </p:nvPr>
        </p:nvSpPr>
        <p:spPr>
          <a:xfrm>
            <a:off x="1344168"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7" name="Text Placeholder 15"/>
          <p:cNvSpPr>
            <a:spLocks noGrp="1"/>
          </p:cNvSpPr>
          <p:nvPr>
            <p:ph type="body" sz="quarter" idx="38"/>
          </p:nvPr>
        </p:nvSpPr>
        <p:spPr>
          <a:xfrm>
            <a:off x="5788152"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0" name="Text Placeholder 15"/>
          <p:cNvSpPr>
            <a:spLocks noGrp="1"/>
          </p:cNvSpPr>
          <p:nvPr>
            <p:ph type="body" sz="quarter" idx="41"/>
          </p:nvPr>
        </p:nvSpPr>
        <p:spPr>
          <a:xfrm>
            <a:off x="1344168"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42"/>
          </p:nvPr>
        </p:nvSpPr>
        <p:spPr>
          <a:xfrm>
            <a:off x="5678424"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909874640"/>
      </p:ext>
    </p:extLst>
  </p:cSld>
  <p:clrMapOvr>
    <a:masterClrMapping/>
  </p:clrMapOvr>
  <p:timing>
    <p:tnLst>
      <p:par>
        <p:cTn id="1" dur="indefinite" restart="never" nodeType="tmRoot"/>
      </p:par>
    </p:tnLst>
  </p:timing>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userDrawn="1">
  <p:cSld name="Qualification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2571139"/>
      </p:ext>
    </p:extLst>
  </p:cSld>
  <p:clrMapOvr>
    <a:masterClrMapping/>
  </p:clrMapOvr>
  <p:timing>
    <p:tnLst>
      <p:par>
        <p:cTn id="1" dur="indefinite" restart="never" nodeType="tmRoot"/>
      </p:par>
    </p:tnLst>
  </p:timing>
</p:sldLayout>
</file>

<file path=ppt/slideLayouts/slideLayout4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69410409"/>
      </p:ext>
    </p:extLst>
  </p:cSld>
  <p:clrMapOvr>
    <a:masterClrMapping/>
  </p:clrMapOvr>
  <p:timing>
    <p:tnLst>
      <p:par>
        <p:cTn id="1" dur="indefinite" restart="never" nodeType="tmRoot"/>
      </p:par>
    </p:tnLst>
  </p:timing>
</p:sldLayout>
</file>

<file path=ppt/slideLayouts/slideLayout44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Text Placeholder 97"/>
          <p:cNvSpPr txBox="1">
            <a:spLocks/>
          </p:cNvSpPr>
          <p:nvPr/>
        </p:nvSpPr>
        <p:spPr>
          <a:xfrm>
            <a:off x="792163" y="1177925"/>
            <a:ext cx="4005262" cy="1023938"/>
          </a:xfrm>
          <a:prstGeom prst="rect">
            <a:avLst/>
          </a:prstGeom>
        </p:spPr>
        <p:txBody>
          <a:bodyPr/>
          <a:lstStyle/>
          <a:p>
            <a:pPr marL="169863" lvl="1" indent="-168275">
              <a:lnSpc>
                <a:spcPct val="106000"/>
              </a:lnSpc>
              <a:spcBef>
                <a:spcPct val="80000"/>
              </a:spcBef>
              <a:buClr>
                <a:srgbClr val="000000"/>
              </a:buClr>
              <a:buFont typeface="Wingdings 2" pitchFamily="18" charset="2"/>
              <a:buChar char="¡"/>
              <a:defRPr/>
            </a:pPr>
            <a:r>
              <a:rPr lang="en-US" dirty="0">
                <a:solidFill>
                  <a:srgbClr val="000000"/>
                </a:solidFill>
                <a:latin typeface="Arial"/>
              </a:rPr>
              <a:t>Bullet</a:t>
            </a:r>
          </a:p>
        </p:txBody>
      </p:sp>
    </p:spTree>
    <p:extLst>
      <p:ext uri="{BB962C8B-B14F-4D97-AF65-F5344CB8AC3E}">
        <p14:creationId xmlns:p14="http://schemas.microsoft.com/office/powerpoint/2010/main" val="164584733"/>
      </p:ext>
    </p:extLst>
  </p:cSld>
  <p:clrMapOvr>
    <a:masterClrMapping/>
  </p:clrMapOvr>
  <p:timing>
    <p:tnLst>
      <p:par>
        <p:cTn id="1" dur="indefinite" restart="never" nodeType="tmRoot"/>
      </p:par>
    </p:tnLst>
  </p:timing>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userDrawn="1">
  <p:cSld name="1_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220449042"/>
      </p:ext>
    </p:extLst>
  </p:cSld>
  <p:clrMapOvr>
    <a:masterClrMapping/>
  </p:clrMapOvr>
  <p:timing>
    <p:tnLst>
      <p:par>
        <p:cTn id="1" dur="indefinite" restart="never" nodeType="tmRoot"/>
      </p:par>
    </p:tnLst>
  </p:timing>
</p:sldLayout>
</file>

<file path=ppt/slideLayouts/slideLayout446.xml><?xml version="1.0" encoding="utf-8"?>
<p:sldLayout xmlns:a="http://schemas.openxmlformats.org/drawingml/2006/main" xmlns:r="http://schemas.openxmlformats.org/officeDocument/2006/relationships" xmlns:p="http://schemas.openxmlformats.org/presentationml/2006/main" preserve="1" userDrawn="1">
  <p:cSld name="1_Major Points_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3923741768"/>
      </p:ext>
    </p:extLst>
  </p:cSld>
  <p:clrMapOvr>
    <a:masterClrMapping/>
  </p:clrMapOvr>
  <p:timing>
    <p:tnLst>
      <p:par>
        <p:cTn id="1" dur="indefinite" restart="never" nodeType="tmRoot"/>
      </p:par>
    </p:tnLst>
  </p:timing>
</p:sldLayout>
</file>

<file path=ppt/slideLayouts/slideLayout447.xml><?xml version="1.0" encoding="utf-8"?>
<p:sldLayout xmlns:a="http://schemas.openxmlformats.org/drawingml/2006/main" xmlns:r="http://schemas.openxmlformats.org/officeDocument/2006/relationships" xmlns:p="http://schemas.openxmlformats.org/presentationml/2006/main" preserve="1" userDrawn="1">
  <p:cSld name="2_Major Points_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446926013"/>
      </p:ext>
    </p:extLst>
  </p:cSld>
  <p:clrMapOvr>
    <a:masterClrMapping/>
  </p:clrMapOvr>
  <p:timing>
    <p:tnLst>
      <p:par>
        <p:cTn id="1" dur="indefinite" restart="never" nodeType="tmRoot"/>
      </p:par>
    </p:tnLst>
  </p:timing>
</p:sldLayout>
</file>

<file path=ppt/slideLayouts/slideLayout448.xml><?xml version="1.0" encoding="utf-8"?>
<p:sldLayout xmlns:a="http://schemas.openxmlformats.org/drawingml/2006/main" xmlns:r="http://schemas.openxmlformats.org/officeDocument/2006/relationships" xmlns:p="http://schemas.openxmlformats.org/presentationml/2006/main" preserve="1" userDrawn="1">
  <p:cSld name="3_Major Points_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425883005"/>
      </p:ext>
    </p:extLst>
  </p:cSld>
  <p:clrMapOvr>
    <a:masterClrMapping/>
  </p:clrMapOvr>
  <p:timing>
    <p:tnLst>
      <p:par>
        <p:cTn id="1" dur="indefinite" restart="never" nodeType="tmRoot"/>
      </p:par>
    </p:tnLst>
  </p:timing>
</p:sldLayout>
</file>

<file path=ppt/slideLayouts/slideLayout449.xml><?xml version="1.0" encoding="utf-8"?>
<p:sldLayout xmlns:a="http://schemas.openxmlformats.org/drawingml/2006/main" xmlns:r="http://schemas.openxmlformats.org/officeDocument/2006/relationships" xmlns:p="http://schemas.openxmlformats.org/presentationml/2006/main" preserve="1" userDrawn="1">
  <p:cSld name="7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780549488"/>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Generic 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41476001"/>
      </p:ext>
    </p:extLst>
  </p:cSld>
  <p:clrMapOvr>
    <a:masterClrMapping/>
  </p:clrMapOvr>
  <p:timing>
    <p:tnLst>
      <p:par>
        <p:cTn id="1" dur="indefinite" restart="never" nodeType="tmRoot"/>
      </p:par>
    </p:tnLst>
  </p:timing>
</p:sldLayout>
</file>

<file path=ppt/slideLayouts/slideLayout450.xml><?xml version="1.0" encoding="utf-8"?>
<p:sldLayout xmlns:a="http://schemas.openxmlformats.org/drawingml/2006/main" xmlns:r="http://schemas.openxmlformats.org/officeDocument/2006/relationships" xmlns:p="http://schemas.openxmlformats.org/presentationml/2006/main" preserve="1" userDrawn="1">
  <p:cSld name="6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319829015"/>
      </p:ext>
    </p:extLst>
  </p:cSld>
  <p:clrMapOvr>
    <a:masterClrMapping/>
  </p:clrMapOvr>
  <p:timing>
    <p:tnLst>
      <p:par>
        <p:cTn id="1" dur="indefinite" restart="never" nodeType="tmRoot"/>
      </p:par>
    </p:tnLst>
  </p:timing>
</p:sldLayout>
</file>

<file path=ppt/slideLayouts/slideLayout451.xml><?xml version="1.0" encoding="utf-8"?>
<p:sldLayout xmlns:a="http://schemas.openxmlformats.org/drawingml/2006/main" xmlns:r="http://schemas.openxmlformats.org/officeDocument/2006/relationships" xmlns:p="http://schemas.openxmlformats.org/presentationml/2006/main" preserve="1" userDrawn="1">
  <p:cSld name="5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
        <p:nvSpPr>
          <p:cNvPr id="6" name="Text Placeholder 14"/>
          <p:cNvSpPr>
            <a:spLocks noGrp="1"/>
          </p:cNvSpPr>
          <p:nvPr>
            <p:ph type="body" sz="quarter" idx="22"/>
          </p:nvPr>
        </p:nvSpPr>
        <p:spPr>
          <a:xfrm>
            <a:off x="2048822" y="5158686"/>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794012978"/>
      </p:ext>
    </p:extLst>
  </p:cSld>
  <p:clrMapOvr>
    <a:masterClrMapping/>
  </p:clrMapOvr>
  <p:timing>
    <p:tnLst>
      <p:par>
        <p:cTn id="1" dur="indefinite" restart="never" nodeType="tmRoot"/>
      </p:par>
    </p:tnLst>
  </p:timing>
</p:sldLayout>
</file>

<file path=ppt/slideLayouts/slideLayout452.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userDrawn="1"/>
        </p:nvSpPr>
        <p:spPr bwMode="gray">
          <a:xfrm>
            <a:off x="0" y="893852"/>
            <a:ext cx="9144000" cy="1033374"/>
          </a:xfrm>
          <a:prstGeom prst="rect">
            <a:avLst/>
          </a:prstGeom>
          <a:solidFill>
            <a:schemeClr val="bg1"/>
          </a:solidFill>
          <a:ln w="12700" cap="rnd" algn="ctr">
            <a:noFill/>
            <a:miter lim="800000"/>
            <a:headEnd/>
            <a:tailEnd/>
          </a:ln>
        </p:spPr>
        <p:txBody>
          <a:bodyPr lIns="182880" rtlCol="0" anchor="ctr" anchorCtr="1"/>
          <a:lstStyle/>
          <a:p>
            <a:pPr algn="ctr" eaLnBrk="0" hangingPunct="0">
              <a:lnSpc>
                <a:spcPct val="106000"/>
              </a:lnSpc>
            </a:pPr>
            <a:endParaRPr lang="en-US" b="1" dirty="0">
              <a:solidFill>
                <a:srgbClr val="FFFFFF"/>
              </a:solidFill>
            </a:endParaRP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0" name="Text Box 5"/>
          <p:cNvSpPr txBox="1">
            <a:spLocks noChangeArrowheads="1"/>
          </p:cNvSpPr>
          <p:nvPr userDrawn="1">
            <p:custDataLst>
              <p:tags r:id="rId1"/>
            </p:custDataLst>
          </p:nvPr>
        </p:nvSpPr>
        <p:spPr bwMode="gray">
          <a:xfrm>
            <a:off x="8805522" y="6664325"/>
            <a:ext cx="279400" cy="144463"/>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eaLnBrk="0" hangingPunct="0">
              <a:lnSpc>
                <a:spcPct val="106000"/>
              </a:lnSpc>
              <a:buClr>
                <a:srgbClr val="000000"/>
              </a:buClr>
              <a:buSzPct val="65000"/>
              <a:buFont typeface="Wingdings" pitchFamily="2" charset="2"/>
              <a:buNone/>
              <a:defRPr/>
            </a:pPr>
            <a:r>
              <a:rPr lang="en-US" sz="900" dirty="0">
                <a:solidFill>
                  <a:srgbClr val="000000"/>
                </a:solidFill>
              </a:rPr>
              <a:t>- </a:t>
            </a:r>
            <a:fld id="{290C53EC-CF66-4122-B2D4-FBD43595D2C6}" type="slidenum">
              <a:rPr lang="en-US" sz="900">
                <a:solidFill>
                  <a:srgbClr val="000000"/>
                </a:solidFill>
              </a:rPr>
              <a:pPr algn="ctr" eaLnBrk="0" hangingPunct="0">
                <a:lnSpc>
                  <a:spcPct val="106000"/>
                </a:lnSpc>
                <a:buClr>
                  <a:srgbClr val="000000"/>
                </a:buClr>
                <a:buSzPct val="65000"/>
                <a:buFont typeface="Wingdings" pitchFamily="2" charset="2"/>
                <a:buNone/>
                <a:defRPr/>
              </a:pPr>
              <a:t>‹#›</a:t>
            </a:fld>
            <a:r>
              <a:rPr lang="en-US" sz="900" dirty="0">
                <a:solidFill>
                  <a:srgbClr val="000000"/>
                </a:solidFill>
              </a:rPr>
              <a:t> -</a:t>
            </a:r>
          </a:p>
        </p:txBody>
      </p:sp>
    </p:spTree>
    <p:extLst>
      <p:ext uri="{BB962C8B-B14F-4D97-AF65-F5344CB8AC3E}">
        <p14:creationId xmlns:p14="http://schemas.microsoft.com/office/powerpoint/2010/main" val="2684357729"/>
      </p:ext>
    </p:extLst>
  </p:cSld>
  <p:clrMapOvr>
    <a:masterClrMapping/>
  </p:clrMapOvr>
  <p:timing>
    <p:tnLst>
      <p:par>
        <p:cTn id="1" dur="indefinite" restart="never" nodeType="tmRoot"/>
      </p:par>
    </p:tnLst>
  </p:timing>
</p:sldLayout>
</file>

<file path=ppt/slideLayouts/slideLayout453.xml><?xml version="1.0" encoding="utf-8"?>
<p:sldLayout xmlns:a="http://schemas.openxmlformats.org/drawingml/2006/main" xmlns:r="http://schemas.openxmlformats.org/officeDocument/2006/relationships" xmlns:p="http://schemas.openxmlformats.org/presentationml/2006/main" userDrawn="1">
  <p:cSld name="2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234722903"/>
      </p:ext>
    </p:extLst>
  </p:cSld>
  <p:clrMapOvr>
    <a:masterClrMapping/>
  </p:clrMapOvr>
  <p:timing>
    <p:tnLst>
      <p:par>
        <p:cTn id="1" dur="indefinite" restart="never" nodeType="tmRoot"/>
      </p:par>
    </p:tnLst>
  </p:timing>
</p:sldLayout>
</file>

<file path=ppt/slideLayouts/slideLayout454.xml><?xml version="1.0" encoding="utf-8"?>
<p:sldLayout xmlns:a="http://schemas.openxmlformats.org/drawingml/2006/main" xmlns:r="http://schemas.openxmlformats.org/officeDocument/2006/relationships" xmlns:p="http://schemas.openxmlformats.org/presentationml/2006/main" userDrawn="1">
  <p:cSld name="3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397449772"/>
      </p:ext>
    </p:extLst>
  </p:cSld>
  <p:clrMapOvr>
    <a:masterClrMapping/>
  </p:clrMapOvr>
  <p:timing>
    <p:tnLst>
      <p:par>
        <p:cTn id="1" dur="indefinite" restart="never" nodeType="tmRoot"/>
      </p:par>
    </p:tnLst>
  </p:timing>
</p:sldLayout>
</file>

<file path=ppt/slideLayouts/slideLayout455.xml><?xml version="1.0" encoding="utf-8"?>
<p:sldLayout xmlns:a="http://schemas.openxmlformats.org/drawingml/2006/main" xmlns:r="http://schemas.openxmlformats.org/officeDocument/2006/relationships" xmlns:p="http://schemas.openxmlformats.org/presentationml/2006/main" preserve="1" userDrawn="1">
  <p:cSld name="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6564241"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510752427"/>
      </p:ext>
    </p:extLst>
  </p:cSld>
  <p:clrMapOvr>
    <a:masterClrMapping/>
  </p:clrMapOvr>
  <p:timing>
    <p:tnLst>
      <p:par>
        <p:cTn id="1" dur="indefinite" restart="never" nodeType="tmRoot"/>
      </p:par>
    </p:tnLst>
  </p:timing>
</p:sldLayout>
</file>

<file path=ppt/slideLayouts/slideLayout456.xml><?xml version="1.0" encoding="utf-8"?>
<p:sldLayout xmlns:a="http://schemas.openxmlformats.org/drawingml/2006/main" xmlns:r="http://schemas.openxmlformats.org/officeDocument/2006/relationships" xmlns:p="http://schemas.openxmlformats.org/presentationml/2006/main" preserve="1" userDrawn="1">
  <p:cSld name="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519330903"/>
      </p:ext>
    </p:extLst>
  </p:cSld>
  <p:clrMapOvr>
    <a:masterClrMapping/>
  </p:clrMapOvr>
  <p:timing>
    <p:tnLst>
      <p:par>
        <p:cTn id="1" dur="indefinite" restart="never" nodeType="tmRoot"/>
      </p:par>
    </p:tnLst>
  </p:timing>
</p:sldLayout>
</file>

<file path=ppt/slideLayouts/slideLayout457.xml><?xml version="1.0" encoding="utf-8"?>
<p:sldLayout xmlns:a="http://schemas.openxmlformats.org/drawingml/2006/main" xmlns:r="http://schemas.openxmlformats.org/officeDocument/2006/relationships" xmlns:p="http://schemas.openxmlformats.org/presentationml/2006/main" preserve="1" userDrawn="1">
  <p:cSld name="Text boxes with paragraph, dash,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15"/>
          <p:cNvSpPr>
            <a:spLocks noGrp="1"/>
          </p:cNvSpPr>
          <p:nvPr>
            <p:ph type="body" sz="quarter" idx="11"/>
          </p:nvPr>
        </p:nvSpPr>
        <p:spPr>
          <a:xfrm>
            <a:off x="47365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810397374"/>
      </p:ext>
    </p:extLst>
  </p:cSld>
  <p:clrMapOvr>
    <a:masterClrMapping/>
  </p:clrMapOvr>
  <p:timing>
    <p:tnLst>
      <p:par>
        <p:cTn id="1" dur="indefinite" restart="never" nodeType="tmRoot"/>
      </p:par>
    </p:tnLst>
  </p:timing>
</p:sldLayout>
</file>

<file path=ppt/slideLayouts/slideLayout458.xml><?xml version="1.0" encoding="utf-8"?>
<p:sldLayout xmlns:a="http://schemas.openxmlformats.org/drawingml/2006/main" xmlns:r="http://schemas.openxmlformats.org/officeDocument/2006/relationships" xmlns:p="http://schemas.openxmlformats.org/presentationml/2006/main" preserve="1" userDrawn="1">
  <p:cSld name="Text boxes - 3x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15"/>
          <p:cNvSpPr>
            <a:spLocks noGrp="1"/>
          </p:cNvSpPr>
          <p:nvPr>
            <p:ph type="body" sz="quarter" idx="11"/>
          </p:nvPr>
        </p:nvSpPr>
        <p:spPr>
          <a:xfrm>
            <a:off x="3255264"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6"/>
          </p:nvPr>
        </p:nvSpPr>
        <p:spPr>
          <a:xfrm>
            <a:off x="6126480" y="1399032"/>
            <a:ext cx="2606040"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198885995"/>
      </p:ext>
    </p:extLst>
  </p:cSld>
  <p:clrMapOvr>
    <a:masterClrMapping/>
  </p:clrMapOvr>
  <p:timing>
    <p:tnLst>
      <p:par>
        <p:cTn id="1" dur="indefinite" restart="never" nodeType="tmRoot"/>
      </p:par>
    </p:tnLst>
  </p:timing>
</p:sldLayout>
</file>

<file path=ppt/slideLayouts/slideLayout459.xml><?xml version="1.0" encoding="utf-8"?>
<p:sldLayout xmlns:a="http://schemas.openxmlformats.org/drawingml/2006/main" xmlns:r="http://schemas.openxmlformats.org/officeDocument/2006/relationships" xmlns:p="http://schemas.openxmlformats.org/presentationml/2006/main" preserve="1" userDrawn="1">
  <p:cSld name="Text boxe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8" name="Text Placeholder 15"/>
          <p:cNvSpPr>
            <a:spLocks noGrp="1"/>
          </p:cNvSpPr>
          <p:nvPr>
            <p:ph type="body" sz="quarter" idx="14"/>
          </p:nvPr>
        </p:nvSpPr>
        <p:spPr>
          <a:xfrm>
            <a:off x="3931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669322901"/>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620632187"/>
      </p:ext>
    </p:extLst>
  </p:cSld>
  <p:clrMapOvr>
    <a:masterClrMapping/>
  </p:clrMapOvr>
  <p:timing>
    <p:tnLst>
      <p:par>
        <p:cTn id="1" dur="indefinite" restart="never" nodeType="tmRoot"/>
      </p:par>
    </p:tnLst>
  </p:timing>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userDrawn="1">
  <p:cSld name="Text boxes - 3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3255264"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6126480"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3255264"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25"/>
          </p:nvPr>
        </p:nvSpPr>
        <p:spPr>
          <a:xfrm>
            <a:off x="6126480"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984662302"/>
      </p:ext>
    </p:extLst>
  </p:cSld>
  <p:clrMapOvr>
    <a:masterClrMapping/>
  </p:clrMapOvr>
  <p:timing>
    <p:tnLst>
      <p:par>
        <p:cTn id="1" dur="indefinite" restart="never" nodeType="tmRoot"/>
      </p:par>
    </p:tnLst>
  </p:timing>
</p:sldLayout>
</file>

<file path=ppt/slideLayouts/slideLayout461.xml><?xml version="1.0" encoding="utf-8"?>
<p:sldLayout xmlns:a="http://schemas.openxmlformats.org/drawingml/2006/main" xmlns:r="http://schemas.openxmlformats.org/officeDocument/2006/relationships" xmlns:p="http://schemas.openxmlformats.org/presentationml/2006/main" preserve="1" userDrawn="1">
  <p:cSld name="Generic 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96172578"/>
      </p:ext>
    </p:extLst>
  </p:cSld>
  <p:clrMapOvr>
    <a:masterClrMapping/>
  </p:clrMapOvr>
  <p:timing>
    <p:tnLst>
      <p:par>
        <p:cTn id="1" dur="indefinite" restart="never" nodeType="tmRoot"/>
      </p:par>
    </p:tnLst>
  </p:timing>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userDrawn="1">
  <p:cSld name="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343542612"/>
      </p:ext>
    </p:extLst>
  </p:cSld>
  <p:clrMapOvr>
    <a:masterClrMapping/>
  </p:clrMapOvr>
  <p:timing>
    <p:tnLst>
      <p:par>
        <p:cTn id="1" dur="indefinite" restart="never" nodeType="tmRoot"/>
      </p:par>
    </p:tnLst>
  </p:timing>
</p:sldLayout>
</file>

<file path=ppt/slideLayouts/slideLayout463.xml><?xml version="1.0" encoding="utf-8"?>
<p:sldLayout xmlns:a="http://schemas.openxmlformats.org/drawingml/2006/main" xmlns:r="http://schemas.openxmlformats.org/officeDocument/2006/relationships" xmlns:p="http://schemas.openxmlformats.org/presentationml/2006/main" preserve="1" userDrawn="1">
  <p:cSld name="# points - 5 points 2 columns/poi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965192"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965192"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23"/>
          </p:nvPr>
        </p:nvSpPr>
        <p:spPr>
          <a:xfrm>
            <a:off x="795528"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8" name="Text Placeholder 15"/>
          <p:cNvSpPr>
            <a:spLocks noGrp="1"/>
          </p:cNvSpPr>
          <p:nvPr>
            <p:ph type="body" sz="quarter" idx="25"/>
          </p:nvPr>
        </p:nvSpPr>
        <p:spPr>
          <a:xfrm>
            <a:off x="795528"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27"/>
          </p:nvPr>
        </p:nvSpPr>
        <p:spPr>
          <a:xfrm>
            <a:off x="4965192"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4" name="Text Placeholder 15"/>
          <p:cNvSpPr>
            <a:spLocks noGrp="1"/>
          </p:cNvSpPr>
          <p:nvPr>
            <p:ph type="body" sz="quarter" idx="29"/>
          </p:nvPr>
        </p:nvSpPr>
        <p:spPr>
          <a:xfrm>
            <a:off x="4965192"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7" name="Text Placeholder 15"/>
          <p:cNvSpPr>
            <a:spLocks noGrp="1"/>
          </p:cNvSpPr>
          <p:nvPr>
            <p:ph type="body" sz="quarter" idx="31"/>
          </p:nvPr>
        </p:nvSpPr>
        <p:spPr>
          <a:xfrm>
            <a:off x="4965192"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037492552"/>
      </p:ext>
    </p:extLst>
  </p:cSld>
  <p:clrMapOvr>
    <a:masterClrMapping/>
  </p:clrMapOvr>
  <p:timing>
    <p:tnLst>
      <p:par>
        <p:cTn id="1" dur="indefinite" restart="never" nodeType="tmRoot"/>
      </p:par>
    </p:tnLst>
  </p:timing>
</p:sldLayout>
</file>

<file path=ppt/slideLayouts/slideLayout464.xml><?xml version="1.0" encoding="utf-8"?>
<p:sldLayout xmlns:a="http://schemas.openxmlformats.org/drawingml/2006/main" xmlns:r="http://schemas.openxmlformats.org/officeDocument/2006/relationships" xmlns:p="http://schemas.openxmlformats.org/presentationml/2006/main" preserve="1" userDrawn="1">
  <p:cSld name="# points - 5 points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51389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51389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550238480"/>
      </p:ext>
    </p:extLst>
  </p:cSld>
  <p:clrMapOvr>
    <a:masterClrMapping/>
  </p:clrMapOvr>
  <p:timing>
    <p:tnLst>
      <p:par>
        <p:cTn id="1" dur="indefinite" restart="never" nodeType="tmRoot"/>
      </p:par>
    </p:tnLst>
  </p:timing>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userDrawn="1">
  <p:cSld name="Text outlined in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15"/>
          <p:cNvSpPr>
            <a:spLocks noGrp="1"/>
          </p:cNvSpPr>
          <p:nvPr>
            <p:ph type="body" sz="quarter" idx="11"/>
          </p:nvPr>
        </p:nvSpPr>
        <p:spPr>
          <a:xfrm>
            <a:off x="249631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5"/>
          </p:nvPr>
        </p:nvSpPr>
        <p:spPr>
          <a:xfrm>
            <a:off x="459943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7"/>
          </p:nvPr>
        </p:nvSpPr>
        <p:spPr>
          <a:xfrm>
            <a:off x="670255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795721113"/>
      </p:ext>
    </p:extLst>
  </p:cSld>
  <p:clrMapOvr>
    <a:masterClrMapping/>
  </p:clrMapOvr>
  <p:timing>
    <p:tnLst>
      <p:par>
        <p:cTn id="1" dur="indefinite" restart="never" nodeType="tmRoot"/>
      </p:par>
    </p:tnLst>
  </p:timing>
</p:sldLayout>
</file>

<file path=ppt/slideLayouts/slideLayout466.xml><?xml version="1.0" encoding="utf-8"?>
<p:sldLayout xmlns:a="http://schemas.openxmlformats.org/drawingml/2006/main" xmlns:r="http://schemas.openxmlformats.org/officeDocument/2006/relationships" xmlns:p="http://schemas.openxmlformats.org/presentationml/2006/main" preserve="1" userDrawn="1">
  <p:cSld name="Chevrons with text box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243230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446227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5"/>
          </p:nvPr>
        </p:nvSpPr>
        <p:spPr>
          <a:xfrm>
            <a:off x="650138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353146470"/>
      </p:ext>
    </p:extLst>
  </p:cSld>
  <p:clrMapOvr>
    <a:masterClrMapping/>
  </p:clrMapOvr>
  <p:timing>
    <p:tnLst>
      <p:par>
        <p:cTn id="1" dur="indefinite" restart="never" nodeType="tmRoot"/>
      </p:par>
    </p:tnLst>
  </p:timing>
</p:sldLayout>
</file>

<file path=ppt/slideLayouts/slideLayout467.xml><?xml version="1.0" encoding="utf-8"?>
<p:sldLayout xmlns:a="http://schemas.openxmlformats.org/drawingml/2006/main" xmlns:r="http://schemas.openxmlformats.org/officeDocument/2006/relationships" xmlns:p="http://schemas.openxmlformats.org/presentationml/2006/main" preserve="1" userDrawn="1">
  <p:cSld name="Chart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5"/>
          </p:nvPr>
        </p:nvSpPr>
        <p:spPr>
          <a:xfrm>
            <a:off x="4736592" y="1399032"/>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230937658"/>
      </p:ext>
    </p:extLst>
  </p:cSld>
  <p:clrMapOvr>
    <a:masterClrMapping/>
  </p:clrMapOvr>
  <p:timing>
    <p:tnLst>
      <p:par>
        <p:cTn id="1" dur="indefinite" restart="never" nodeType="tmRoot"/>
      </p:par>
    </p:tnLst>
  </p:timing>
</p:sldLayout>
</file>

<file path=ppt/slideLayouts/slideLayout468.xml><?xml version="1.0" encoding="utf-8"?>
<p:sldLayout xmlns:a="http://schemas.openxmlformats.org/drawingml/2006/main" xmlns:r="http://schemas.openxmlformats.org/officeDocument/2006/relationships" xmlns:p="http://schemas.openxmlformats.org/presentationml/2006/main" preserve="1" userDrawn="1">
  <p:cSld name="Charts - 3/slide with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19"/>
          </p:nvPr>
        </p:nvSpPr>
        <p:spPr>
          <a:xfrm>
            <a:off x="3259836"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6126480"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186556502"/>
      </p:ext>
    </p:extLst>
  </p:cSld>
  <p:clrMapOvr>
    <a:masterClrMapping/>
  </p:clrMapOvr>
  <p:timing>
    <p:tnLst>
      <p:par>
        <p:cTn id="1" dur="indefinite" restart="never" nodeType="tmRoot"/>
      </p:par>
    </p:tnLst>
  </p:timing>
</p:sldLayout>
</file>

<file path=ppt/slideLayouts/slideLayout469.xml><?xml version="1.0" encoding="utf-8"?>
<p:sldLayout xmlns:a="http://schemas.openxmlformats.org/drawingml/2006/main" xmlns:r="http://schemas.openxmlformats.org/officeDocument/2006/relationships" xmlns:p="http://schemas.openxmlformats.org/presentationml/2006/main" preserve="1" userDrawn="1">
  <p:cSld name="Charts - 2/slide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47365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175882054"/>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 points - 5 points 2 columns/poi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965192"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965192"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23"/>
          </p:nvPr>
        </p:nvSpPr>
        <p:spPr>
          <a:xfrm>
            <a:off x="795528"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8" name="Text Placeholder 15"/>
          <p:cNvSpPr>
            <a:spLocks noGrp="1"/>
          </p:cNvSpPr>
          <p:nvPr>
            <p:ph type="body" sz="quarter" idx="25"/>
          </p:nvPr>
        </p:nvSpPr>
        <p:spPr>
          <a:xfrm>
            <a:off x="795528"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27"/>
          </p:nvPr>
        </p:nvSpPr>
        <p:spPr>
          <a:xfrm>
            <a:off x="4965192"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4" name="Text Placeholder 15"/>
          <p:cNvSpPr>
            <a:spLocks noGrp="1"/>
          </p:cNvSpPr>
          <p:nvPr>
            <p:ph type="body" sz="quarter" idx="29"/>
          </p:nvPr>
        </p:nvSpPr>
        <p:spPr>
          <a:xfrm>
            <a:off x="4965192"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7" name="Text Placeholder 15"/>
          <p:cNvSpPr>
            <a:spLocks noGrp="1"/>
          </p:cNvSpPr>
          <p:nvPr>
            <p:ph type="body" sz="quarter" idx="31"/>
          </p:nvPr>
        </p:nvSpPr>
        <p:spPr>
          <a:xfrm>
            <a:off x="4965192"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137088365"/>
      </p:ext>
    </p:extLst>
  </p:cSld>
  <p:clrMapOvr>
    <a:masterClrMapping/>
  </p:clrMapOvr>
  <p:timing>
    <p:tnLst>
      <p:par>
        <p:cTn id="1" dur="indefinite" restart="never" nodeType="tmRoot"/>
      </p:par>
    </p:tnLst>
  </p:timing>
</p:sldLayout>
</file>

<file path=ppt/slideLayouts/slideLayout470.xml><?xml version="1.0" encoding="utf-8"?>
<p:sldLayout xmlns:a="http://schemas.openxmlformats.org/drawingml/2006/main" xmlns:r="http://schemas.openxmlformats.org/officeDocument/2006/relationships" xmlns:p="http://schemas.openxmlformats.org/presentationml/2006/main" preserve="1" userDrawn="1">
  <p:cSld name="Gantt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7"/>
          </p:nvPr>
        </p:nvSpPr>
        <p:spPr>
          <a:xfrm>
            <a:off x="393192" y="1709928"/>
            <a:ext cx="3035808" cy="4434840"/>
          </a:xfrm>
        </p:spPr>
        <p:txBody>
          <a:bodyPr/>
          <a:lstStyle>
            <a:lvl1pPr marL="0" indent="0">
              <a:lnSpc>
                <a:spcPct val="106000"/>
              </a:lnSpc>
              <a:spcBef>
                <a:spcPts val="1056"/>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80476000"/>
      </p:ext>
    </p:extLst>
  </p:cSld>
  <p:clrMapOvr>
    <a:masterClrMapping/>
  </p:clrMapOvr>
  <p:timing>
    <p:tnLst>
      <p:par>
        <p:cTn id="1" dur="indefinite" restart="never" nodeType="tmRoot"/>
      </p:par>
    </p:tnLst>
  </p:timing>
</p:sldLayout>
</file>

<file path=ppt/slideLayouts/slideLayout471.xml><?xml version="1.0" encoding="utf-8"?>
<p:sldLayout xmlns:a="http://schemas.openxmlformats.org/drawingml/2006/main" xmlns:r="http://schemas.openxmlformats.org/officeDocument/2006/relationships" xmlns:p="http://schemas.openxmlformats.org/presentationml/2006/main" preserve="1" userDrawn="1">
  <p:cSld name="Michelangelo (t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480389340"/>
      </p:ext>
    </p:extLst>
  </p:cSld>
  <p:clrMapOvr>
    <a:masterClrMapping/>
  </p:clrMapOvr>
  <p:timing>
    <p:tnLst>
      <p:par>
        <p:cTn id="1" dur="indefinite" restart="never" nodeType="tmRoot"/>
      </p:par>
    </p:tnLst>
  </p:timing>
</p:sldLayout>
</file>

<file path=ppt/slideLayouts/slideLayout472.xml><?xml version="1.0" encoding="utf-8"?>
<p:sldLayout xmlns:a="http://schemas.openxmlformats.org/drawingml/2006/main" xmlns:r="http://schemas.openxmlformats.org/officeDocument/2006/relationships" xmlns:p="http://schemas.openxmlformats.org/presentationml/2006/main" preserve="1" userDrawn="1">
  <p:cSld name="Michelangelo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4" name="Text Placeholder 15"/>
          <p:cNvSpPr>
            <a:spLocks noGrp="1"/>
          </p:cNvSpPr>
          <p:nvPr>
            <p:ph type="body" sz="quarter" idx="24"/>
          </p:nvPr>
        </p:nvSpPr>
        <p:spPr>
          <a:xfrm>
            <a:off x="4736592" y="1152144"/>
            <a:ext cx="4014216" cy="51389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860064542"/>
      </p:ext>
    </p:extLst>
  </p:cSld>
  <p:clrMapOvr>
    <a:masterClrMapping/>
  </p:clrMapOvr>
  <p:timing>
    <p:tnLst>
      <p:par>
        <p:cTn id="1" dur="indefinite" restart="never" nodeType="tmRoot"/>
      </p:par>
    </p:tnLst>
  </p:timing>
</p:sldLayout>
</file>

<file path=ppt/slideLayouts/slideLayout473.xml><?xml version="1.0" encoding="utf-8"?>
<p:sldLayout xmlns:a="http://schemas.openxmlformats.org/drawingml/2006/main" xmlns:r="http://schemas.openxmlformats.org/officeDocument/2006/relationships" xmlns:p="http://schemas.openxmlformats.org/presentationml/2006/main" preserve="1" userDrawn="1">
  <p:cSld name="Resumes -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101853055"/>
      </p:ext>
    </p:extLst>
  </p:cSld>
  <p:clrMapOvr>
    <a:masterClrMapping/>
  </p:clrMapOvr>
  <p:timing>
    <p:tnLst>
      <p:par>
        <p:cTn id="1" dur="indefinite" restart="never" nodeType="tmRoot"/>
      </p:par>
    </p:tnLst>
  </p:timing>
</p:sldLayout>
</file>

<file path=ppt/slideLayouts/slideLayout474.xml><?xml version="1.0" encoding="utf-8"?>
<p:sldLayout xmlns:a="http://schemas.openxmlformats.org/drawingml/2006/main" xmlns:r="http://schemas.openxmlformats.org/officeDocument/2006/relationships" xmlns:p="http://schemas.openxmlformats.org/presentationml/2006/main" preserve="1" userDrawn="1">
  <p:cSld name="Resum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29"/>
          </p:nvPr>
        </p:nvSpPr>
        <p:spPr>
          <a:xfrm>
            <a:off x="3931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30"/>
          </p:nvPr>
        </p:nvSpPr>
        <p:spPr>
          <a:xfrm>
            <a:off x="47365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4447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7881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787903621"/>
      </p:ext>
    </p:extLst>
  </p:cSld>
  <p:clrMapOvr>
    <a:masterClrMapping/>
  </p:clrMapOvr>
  <p:timing>
    <p:tnLst>
      <p:par>
        <p:cTn id="1" dur="indefinite" restart="never" nodeType="tmRoot"/>
      </p:par>
    </p:tnLst>
  </p:timing>
</p:sldLayout>
</file>

<file path=ppt/slideLayouts/slideLayout475.xml><?xml version="1.0" encoding="utf-8"?>
<p:sldLayout xmlns:a="http://schemas.openxmlformats.org/drawingml/2006/main" xmlns:r="http://schemas.openxmlformats.org/officeDocument/2006/relationships" xmlns:p="http://schemas.openxmlformats.org/presentationml/2006/main" preserve="1" userDrawn="1">
  <p:cSld name="Resumes - 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25"/>
          </p:nvPr>
        </p:nvSpPr>
        <p:spPr>
          <a:xfrm>
            <a:off x="1344168"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669280"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344168"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678424"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6" name="Text Placeholder 15"/>
          <p:cNvSpPr>
            <a:spLocks noGrp="1"/>
          </p:cNvSpPr>
          <p:nvPr>
            <p:ph type="body" sz="quarter" idx="37"/>
          </p:nvPr>
        </p:nvSpPr>
        <p:spPr>
          <a:xfrm>
            <a:off x="1344168"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7" name="Text Placeholder 15"/>
          <p:cNvSpPr>
            <a:spLocks noGrp="1"/>
          </p:cNvSpPr>
          <p:nvPr>
            <p:ph type="body" sz="quarter" idx="38"/>
          </p:nvPr>
        </p:nvSpPr>
        <p:spPr>
          <a:xfrm>
            <a:off x="5788152"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0" name="Text Placeholder 15"/>
          <p:cNvSpPr>
            <a:spLocks noGrp="1"/>
          </p:cNvSpPr>
          <p:nvPr>
            <p:ph type="body" sz="quarter" idx="41"/>
          </p:nvPr>
        </p:nvSpPr>
        <p:spPr>
          <a:xfrm>
            <a:off x="1344168"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42"/>
          </p:nvPr>
        </p:nvSpPr>
        <p:spPr>
          <a:xfrm>
            <a:off x="5678424"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54660492"/>
      </p:ext>
    </p:extLst>
  </p:cSld>
  <p:clrMapOvr>
    <a:masterClrMapping/>
  </p:clrMapOvr>
  <p:timing>
    <p:tnLst>
      <p:par>
        <p:cTn id="1" dur="indefinite" restart="never" nodeType="tmRoot"/>
      </p:par>
    </p:tnLst>
  </p:timing>
</p:sldLayout>
</file>

<file path=ppt/slideLayouts/slideLayout476.xml><?xml version="1.0" encoding="utf-8"?>
<p:sldLayout xmlns:a="http://schemas.openxmlformats.org/drawingml/2006/main" xmlns:r="http://schemas.openxmlformats.org/officeDocument/2006/relationships" xmlns:p="http://schemas.openxmlformats.org/presentationml/2006/main" preserve="1" userDrawn="1">
  <p:cSld name="Qualification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202144041"/>
      </p:ext>
    </p:extLst>
  </p:cSld>
  <p:clrMapOvr>
    <a:masterClrMapping/>
  </p:clrMapOvr>
  <p:timing>
    <p:tnLst>
      <p:par>
        <p:cTn id="1" dur="indefinite" restart="never" nodeType="tmRoot"/>
      </p:par>
    </p:tnLst>
  </p:timing>
</p:sldLayout>
</file>

<file path=ppt/slideLayouts/slideLayout4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4659615"/>
      </p:ext>
    </p:extLst>
  </p:cSld>
  <p:clrMapOvr>
    <a:masterClrMapping/>
  </p:clrMapOvr>
  <p:timing>
    <p:tnLst>
      <p:par>
        <p:cTn id="1" dur="indefinite" restart="never" nodeType="tmRoot"/>
      </p:par>
    </p:tnLst>
  </p:timing>
</p:sldLayout>
</file>

<file path=ppt/slideLayouts/slideLayout47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Text Placeholder 97"/>
          <p:cNvSpPr txBox="1">
            <a:spLocks/>
          </p:cNvSpPr>
          <p:nvPr/>
        </p:nvSpPr>
        <p:spPr>
          <a:xfrm>
            <a:off x="792163" y="1177925"/>
            <a:ext cx="4005262" cy="1023938"/>
          </a:xfrm>
          <a:prstGeom prst="rect">
            <a:avLst/>
          </a:prstGeom>
        </p:spPr>
        <p:txBody>
          <a:bodyPr/>
          <a:lstStyle/>
          <a:p>
            <a:pPr marL="169863" lvl="1" indent="-168275">
              <a:lnSpc>
                <a:spcPct val="106000"/>
              </a:lnSpc>
              <a:spcBef>
                <a:spcPct val="80000"/>
              </a:spcBef>
              <a:buClr>
                <a:srgbClr val="000000"/>
              </a:buClr>
              <a:buFont typeface="Wingdings 2" pitchFamily="18" charset="2"/>
              <a:buChar char="¡"/>
              <a:defRPr/>
            </a:pPr>
            <a:r>
              <a:rPr lang="en-US" dirty="0">
                <a:solidFill>
                  <a:srgbClr val="000000"/>
                </a:solidFill>
                <a:latin typeface="Arial"/>
              </a:rPr>
              <a:t>Bullet</a:t>
            </a:r>
          </a:p>
        </p:txBody>
      </p:sp>
    </p:spTree>
    <p:extLst>
      <p:ext uri="{BB962C8B-B14F-4D97-AF65-F5344CB8AC3E}">
        <p14:creationId xmlns:p14="http://schemas.microsoft.com/office/powerpoint/2010/main" val="2118764847"/>
      </p:ext>
    </p:extLst>
  </p:cSld>
  <p:clrMapOvr>
    <a:masterClrMapping/>
  </p:clrMapOvr>
  <p:timing>
    <p:tnLst>
      <p:par>
        <p:cTn id="1" dur="indefinite" restart="never" nodeType="tmRoot"/>
      </p:par>
    </p:tnLst>
  </p:timing>
</p:sldLayout>
</file>

<file path=ppt/slideLayouts/slideLayout479.xml><?xml version="1.0" encoding="utf-8"?>
<p:sldLayout xmlns:a="http://schemas.openxmlformats.org/drawingml/2006/main" xmlns:r="http://schemas.openxmlformats.org/officeDocument/2006/relationships" xmlns:p="http://schemas.openxmlformats.org/presentationml/2006/main" preserve="1" userDrawn="1">
  <p:cSld name="1_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376561317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 points - 5 points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51389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51389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677496860"/>
      </p:ext>
    </p:extLst>
  </p:cSld>
  <p:clrMapOvr>
    <a:masterClrMapping/>
  </p:clrMapOvr>
  <p:timing>
    <p:tnLst>
      <p:par>
        <p:cTn id="1" dur="indefinite" restart="never" nodeType="tmRoot"/>
      </p:par>
    </p:tnLst>
  </p:timing>
</p:sldLayout>
</file>

<file path=ppt/slideLayouts/slideLayout480.xml><?xml version="1.0" encoding="utf-8"?>
<p:sldLayout xmlns:a="http://schemas.openxmlformats.org/drawingml/2006/main" xmlns:r="http://schemas.openxmlformats.org/officeDocument/2006/relationships" xmlns:p="http://schemas.openxmlformats.org/presentationml/2006/main" preserve="1" userDrawn="1">
  <p:cSld name="1_Major Points_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772711927"/>
      </p:ext>
    </p:extLst>
  </p:cSld>
  <p:clrMapOvr>
    <a:masterClrMapping/>
  </p:clrMapOvr>
  <p:timing>
    <p:tnLst>
      <p:par>
        <p:cTn id="1" dur="indefinite" restart="never" nodeType="tmRoot"/>
      </p:par>
    </p:tnLst>
  </p:timing>
</p:sldLayout>
</file>

<file path=ppt/slideLayouts/slideLayout481.xml><?xml version="1.0" encoding="utf-8"?>
<p:sldLayout xmlns:a="http://schemas.openxmlformats.org/drawingml/2006/main" xmlns:r="http://schemas.openxmlformats.org/officeDocument/2006/relationships" xmlns:p="http://schemas.openxmlformats.org/presentationml/2006/main" preserve="1" userDrawn="1">
  <p:cSld name="2_Major Points_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608614300"/>
      </p:ext>
    </p:extLst>
  </p:cSld>
  <p:clrMapOvr>
    <a:masterClrMapping/>
  </p:clrMapOvr>
  <p:timing>
    <p:tnLst>
      <p:par>
        <p:cTn id="1" dur="indefinite" restart="never" nodeType="tmRoot"/>
      </p:par>
    </p:tnLst>
  </p:timing>
</p:sldLayout>
</file>

<file path=ppt/slideLayouts/slideLayout482.xml><?xml version="1.0" encoding="utf-8"?>
<p:sldLayout xmlns:a="http://schemas.openxmlformats.org/drawingml/2006/main" xmlns:r="http://schemas.openxmlformats.org/officeDocument/2006/relationships" xmlns:p="http://schemas.openxmlformats.org/presentationml/2006/main" preserve="1" userDrawn="1">
  <p:cSld name="3_Major Points_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3535146832"/>
      </p:ext>
    </p:extLst>
  </p:cSld>
  <p:clrMapOvr>
    <a:masterClrMapping/>
  </p:clrMapOvr>
  <p:timing>
    <p:tnLst>
      <p:par>
        <p:cTn id="1" dur="indefinite" restart="never" nodeType="tmRoot"/>
      </p:par>
    </p:tnLst>
  </p:timing>
</p:sldLayout>
</file>

<file path=ppt/slideLayouts/slideLayout483.xml><?xml version="1.0" encoding="utf-8"?>
<p:sldLayout xmlns:a="http://schemas.openxmlformats.org/drawingml/2006/main" xmlns:r="http://schemas.openxmlformats.org/officeDocument/2006/relationships" xmlns:p="http://schemas.openxmlformats.org/presentationml/2006/main" preserve="1" userDrawn="1">
  <p:cSld name="7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3291540796"/>
      </p:ext>
    </p:extLst>
  </p:cSld>
  <p:clrMapOvr>
    <a:masterClrMapping/>
  </p:clrMapOvr>
  <p:timing>
    <p:tnLst>
      <p:par>
        <p:cTn id="1" dur="indefinite" restart="never" nodeType="tmRoot"/>
      </p:par>
    </p:tnLst>
  </p:timing>
</p:sldLayout>
</file>

<file path=ppt/slideLayouts/slideLayout484.xml><?xml version="1.0" encoding="utf-8"?>
<p:sldLayout xmlns:a="http://schemas.openxmlformats.org/drawingml/2006/main" xmlns:r="http://schemas.openxmlformats.org/officeDocument/2006/relationships" xmlns:p="http://schemas.openxmlformats.org/presentationml/2006/main" preserve="1" userDrawn="1">
  <p:cSld name="6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783574081"/>
      </p:ext>
    </p:extLst>
  </p:cSld>
  <p:clrMapOvr>
    <a:masterClrMapping/>
  </p:clrMapOvr>
  <p:timing>
    <p:tnLst>
      <p:par>
        <p:cTn id="1" dur="indefinite" restart="never" nodeType="tmRoot"/>
      </p:par>
    </p:tnLst>
  </p:timing>
</p:sldLayout>
</file>

<file path=ppt/slideLayouts/slideLayout485.xml><?xml version="1.0" encoding="utf-8"?>
<p:sldLayout xmlns:a="http://schemas.openxmlformats.org/drawingml/2006/main" xmlns:r="http://schemas.openxmlformats.org/officeDocument/2006/relationships" xmlns:p="http://schemas.openxmlformats.org/presentationml/2006/main" preserve="1" userDrawn="1">
  <p:cSld name="5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
        <p:nvSpPr>
          <p:cNvPr id="6" name="Text Placeholder 14"/>
          <p:cNvSpPr>
            <a:spLocks noGrp="1"/>
          </p:cNvSpPr>
          <p:nvPr>
            <p:ph type="body" sz="quarter" idx="22"/>
          </p:nvPr>
        </p:nvSpPr>
        <p:spPr>
          <a:xfrm>
            <a:off x="2048822" y="5158686"/>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4262356671"/>
      </p:ext>
    </p:extLst>
  </p:cSld>
  <p:clrMapOvr>
    <a:masterClrMapping/>
  </p:clrMapOvr>
  <p:timing>
    <p:tnLst>
      <p:par>
        <p:cTn id="1" dur="indefinite" restart="never" nodeType="tmRoot"/>
      </p:par>
    </p:tnLst>
  </p:timing>
</p:sldLayout>
</file>

<file path=ppt/slideLayouts/slideLayout4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4713" y="865564"/>
            <a:ext cx="7772400" cy="562786"/>
          </a:xfrm>
        </p:spPr>
        <p:txBody>
          <a:bodyPr>
            <a:noAutofit/>
          </a:bodyPr>
          <a:lstStyle>
            <a:lvl1pPr algn="l">
              <a:defRPr sz="2400" b="0" i="0">
                <a:solidFill>
                  <a:schemeClr val="bg1"/>
                </a:solidFill>
                <a:latin typeface="Century Gothic"/>
                <a:cs typeface="Century Gothic"/>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244713" y="1539569"/>
            <a:ext cx="8631441" cy="4480231"/>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body text</a:t>
            </a:r>
            <a:endParaRPr lang="en-US" dirty="0"/>
          </a:p>
        </p:txBody>
      </p:sp>
    </p:spTree>
    <p:extLst>
      <p:ext uri="{BB962C8B-B14F-4D97-AF65-F5344CB8AC3E}">
        <p14:creationId xmlns:p14="http://schemas.microsoft.com/office/powerpoint/2010/main" val="2259801773"/>
      </p:ext>
    </p:extLst>
  </p:cSld>
  <p:clrMapOvr>
    <a:masterClrMapping/>
  </p:clrMapOvr>
  <p:timing>
    <p:tnLst>
      <p:par>
        <p:cTn id="1" dur="indefinite" restart="never" nodeType="tmRoot"/>
      </p:par>
    </p:tnLst>
  </p:timing>
</p:sldLayout>
</file>

<file path=ppt/slideLayouts/slideLayout48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38489241"/>
      </p:ext>
    </p:extLst>
  </p:cSld>
  <p:clrMapOvr>
    <a:masterClrMapping/>
  </p:clrMapOvr>
  <p:timing>
    <p:tnLst>
      <p:par>
        <p:cTn id="1" dur="indefinite" restart="never" nodeType="tmRoot"/>
      </p:par>
    </p:tnLst>
  </p:timing>
  <p:hf sldNum="0" hdr="0" dt="0"/>
</p:sldLayout>
</file>

<file path=ppt/slideLayouts/slideLayout48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userDrawn="1"/>
        </p:nvSpPr>
        <p:spPr bwMode="gray">
          <a:xfrm>
            <a:off x="0" y="893852"/>
            <a:ext cx="9144000" cy="1033374"/>
          </a:xfrm>
          <a:prstGeom prst="rect">
            <a:avLst/>
          </a:prstGeom>
          <a:solidFill>
            <a:schemeClr val="bg1"/>
          </a:solidFill>
          <a:ln w="12700" cap="rnd" algn="ctr">
            <a:noFill/>
            <a:miter lim="800000"/>
            <a:headEnd/>
            <a:tailEnd/>
          </a:ln>
        </p:spPr>
        <p:txBody>
          <a:bodyPr lIns="182880" rtlCol="0" anchor="ctr" anchorCtr="1"/>
          <a:lstStyle/>
          <a:p>
            <a:pPr algn="ctr" eaLnBrk="0" hangingPunct="0">
              <a:lnSpc>
                <a:spcPct val="106000"/>
              </a:lnSpc>
            </a:pPr>
            <a:endParaRPr lang="en-US" b="1" dirty="0">
              <a:solidFill>
                <a:prstClr val="white"/>
              </a:solidFill>
            </a:endParaRP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0" name="Text Box 5"/>
          <p:cNvSpPr txBox="1">
            <a:spLocks noChangeArrowheads="1"/>
          </p:cNvSpPr>
          <p:nvPr userDrawn="1">
            <p:custDataLst>
              <p:tags r:id="rId1"/>
            </p:custDataLst>
          </p:nvPr>
        </p:nvSpPr>
        <p:spPr bwMode="gray">
          <a:xfrm>
            <a:off x="8805522" y="6664325"/>
            <a:ext cx="279400" cy="144463"/>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eaLnBrk="0" hangingPunct="0">
              <a:lnSpc>
                <a:spcPct val="106000"/>
              </a:lnSpc>
              <a:buClr>
                <a:prstClr val="black"/>
              </a:buClr>
              <a:buSzPct val="65000"/>
              <a:buFont typeface="Wingdings" pitchFamily="2" charset="2"/>
              <a:buNone/>
              <a:defRPr/>
            </a:pPr>
            <a:r>
              <a:rPr lang="en-US" sz="900" dirty="0">
                <a:solidFill>
                  <a:srgbClr val="000000"/>
                </a:solidFill>
              </a:rPr>
              <a:t>- </a:t>
            </a:r>
            <a:fld id="{290C53EC-CF66-4122-B2D4-FBD43595D2C6}" type="slidenum">
              <a:rPr lang="en-US" sz="900">
                <a:solidFill>
                  <a:srgbClr val="000000"/>
                </a:solidFill>
              </a:rPr>
              <a:pPr algn="ctr" eaLnBrk="0" hangingPunct="0">
                <a:lnSpc>
                  <a:spcPct val="106000"/>
                </a:lnSpc>
                <a:buClr>
                  <a:prstClr val="black"/>
                </a:buClr>
                <a:buSzPct val="65000"/>
                <a:buFont typeface="Wingdings" pitchFamily="2" charset="2"/>
                <a:buNone/>
                <a:defRPr/>
              </a:pPr>
              <a:t>‹#›</a:t>
            </a:fld>
            <a:r>
              <a:rPr lang="en-US" sz="900" dirty="0">
                <a:solidFill>
                  <a:srgbClr val="000000"/>
                </a:solidFill>
              </a:rPr>
              <a:t> -</a:t>
            </a:r>
          </a:p>
        </p:txBody>
      </p:sp>
    </p:spTree>
    <p:extLst>
      <p:ext uri="{BB962C8B-B14F-4D97-AF65-F5344CB8AC3E}">
        <p14:creationId xmlns:p14="http://schemas.microsoft.com/office/powerpoint/2010/main" val="3565359144"/>
      </p:ext>
    </p:extLst>
  </p:cSld>
  <p:clrMapOvr>
    <a:masterClrMapping/>
  </p:clrMapOvr>
  <p:timing>
    <p:tnLst>
      <p:par>
        <p:cTn id="1" dur="indefinite" restart="never" nodeType="tmRoot"/>
      </p:par>
    </p:tnLst>
  </p:timing>
</p:sldLayout>
</file>

<file path=ppt/slideLayouts/slideLayout4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27866367"/>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 outlined in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15"/>
          <p:cNvSpPr>
            <a:spLocks noGrp="1"/>
          </p:cNvSpPr>
          <p:nvPr>
            <p:ph type="body" sz="quarter" idx="11"/>
          </p:nvPr>
        </p:nvSpPr>
        <p:spPr>
          <a:xfrm>
            <a:off x="249631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5"/>
          </p:nvPr>
        </p:nvSpPr>
        <p:spPr>
          <a:xfrm>
            <a:off x="459943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7"/>
          </p:nvPr>
        </p:nvSpPr>
        <p:spPr>
          <a:xfrm>
            <a:off x="670255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124189362"/>
      </p:ext>
    </p:extLst>
  </p:cSld>
  <p:clrMapOvr>
    <a:masterClrMapping/>
  </p:clrMapOvr>
  <p:timing>
    <p:tnLst>
      <p:par>
        <p:cTn id="1" dur="indefinite" restart="never" nodeType="tmRoot"/>
      </p:par>
    </p:tnLst>
  </p:timing>
</p:sldLayout>
</file>

<file path=ppt/slideLayouts/slideLayout4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97955292"/>
      </p:ext>
    </p:extLst>
  </p:cSld>
  <p:clrMapOvr>
    <a:masterClrMapping/>
  </p:clrMapOvr>
  <p:timing>
    <p:tnLst>
      <p:par>
        <p:cTn id="1" dur="indefinite" restart="never" nodeType="tmRoot"/>
      </p:par>
    </p:tnLst>
  </p:timing>
</p:sldLayout>
</file>

<file path=ppt/slideLayouts/slideLayout4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79550717"/>
      </p:ext>
    </p:extLst>
  </p:cSld>
  <p:clrMapOvr>
    <a:masterClrMapping/>
  </p:clrMapOvr>
  <p:timing>
    <p:tnLst>
      <p:par>
        <p:cTn id="1" dur="indefinite" restart="never" nodeType="tmRoot"/>
      </p:par>
    </p:tnLst>
  </p:timing>
</p:sldLayout>
</file>

<file path=ppt/slideLayouts/slideLayout49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89571312"/>
      </p:ext>
    </p:extLst>
  </p:cSld>
  <p:clrMapOvr>
    <a:masterClrMapping/>
  </p:clrMapOvr>
  <p:timing>
    <p:tnLst>
      <p:par>
        <p:cTn id="1" dur="indefinite" restart="never" nodeType="tmRoot"/>
      </p:par>
    </p:tnLst>
  </p:timing>
</p:sldLayout>
</file>

<file path=ppt/slideLayouts/slideLayout49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62034" y="1598406"/>
            <a:ext cx="8124766" cy="45277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45274276"/>
      </p:ext>
    </p:extLst>
  </p:cSld>
  <p:clrMapOvr>
    <a:masterClrMapping/>
  </p:clrMapOvr>
  <p:timing>
    <p:tnLst>
      <p:par>
        <p:cTn id="1" dur="indefinite" restart="never" nodeType="tmRoot"/>
      </p:par>
    </p:tnLst>
  </p:timing>
</p:sldLayout>
</file>

<file path=ppt/slideLayouts/slideLayout4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656795"/>
            <a:ext cx="5486400" cy="30707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55327084"/>
      </p:ext>
    </p:extLst>
  </p:cSld>
  <p:clrMapOvr>
    <a:masterClrMapping/>
  </p:clrMapOvr>
  <p:timing>
    <p:tnLst>
      <p:par>
        <p:cTn id="1" dur="indefinite" restart="never" nodeType="tmRoot"/>
      </p:par>
    </p:tnLst>
  </p:timing>
</p:sldLayout>
</file>

<file path=ppt/slideLayouts/slideLayout4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09559648"/>
      </p:ext>
    </p:extLst>
  </p:cSld>
  <p:clrMapOvr>
    <a:masterClrMapping/>
  </p:clrMapOvr>
  <p:timing>
    <p:tnLst>
      <p:par>
        <p:cTn id="1" dur="indefinite" restart="never" nodeType="tmRoot"/>
      </p:par>
    </p:tnLst>
  </p:timing>
</p:sldLayout>
</file>

<file path=ppt/slideLayouts/slideLayout4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5704"/>
            <a:ext cx="2057400" cy="452045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5704"/>
            <a:ext cx="6019800" cy="452045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Box 4"/>
          <p:cNvSpPr txBox="1"/>
          <p:nvPr userDrawn="1"/>
        </p:nvSpPr>
        <p:spPr>
          <a:xfrm>
            <a:off x="1066800" y="6372446"/>
            <a:ext cx="1752600" cy="369332"/>
          </a:xfrm>
          <a:prstGeom prst="rect">
            <a:avLst/>
          </a:prstGeom>
          <a:noFill/>
        </p:spPr>
        <p:txBody>
          <a:bodyPr wrap="square" rtlCol="0">
            <a:spAutoFit/>
          </a:bodyPr>
          <a:lstStyle/>
          <a:p>
            <a:pPr fontAlgn="auto">
              <a:spcBef>
                <a:spcPts val="0"/>
              </a:spcBef>
              <a:spcAft>
                <a:spcPts val="0"/>
              </a:spcAft>
            </a:pPr>
            <a:endParaRPr lang="en-US" sz="1800" dirty="0">
              <a:solidFill>
                <a:prstClr val="black"/>
              </a:solidFill>
              <a:latin typeface="Century Gothic"/>
            </a:endParaRPr>
          </a:p>
        </p:txBody>
      </p:sp>
    </p:spTree>
    <p:extLst>
      <p:ext uri="{BB962C8B-B14F-4D97-AF65-F5344CB8AC3E}">
        <p14:creationId xmlns:p14="http://schemas.microsoft.com/office/powerpoint/2010/main" val="887644147"/>
      </p:ext>
    </p:extLst>
  </p:cSld>
  <p:clrMapOvr>
    <a:masterClrMapping/>
  </p:clrMapOvr>
  <p:timing>
    <p:tnLst>
      <p:par>
        <p:cTn id="1" dur="indefinite" restart="never" nodeType="tmRoot"/>
      </p:par>
    </p:tnLst>
  </p:timing>
</p:sldLayout>
</file>

<file path=ppt/slideLayouts/slideLayout497.xml><?xml version="1.0" encoding="utf-8"?>
<p:sldLayout xmlns:a="http://schemas.openxmlformats.org/drawingml/2006/main" xmlns:r="http://schemas.openxmlformats.org/officeDocument/2006/relationships" xmlns:p="http://schemas.openxmlformats.org/presentationml/2006/main">
  <p:cSld name="Title, Bullets">
    <p:spTree>
      <p:nvGrpSpPr>
        <p:cNvPr id="1" name=""/>
        <p:cNvGrpSpPr/>
        <p:nvPr/>
      </p:nvGrpSpPr>
      <p:grpSpPr>
        <a:xfrm>
          <a:off x="0" y="0"/>
          <a:ext cx="0" cy="0"/>
          <a:chOff x="0" y="0"/>
          <a:chExt cx="0" cy="0"/>
        </a:xfrm>
      </p:grpSpPr>
      <p:sp>
        <p:nvSpPr>
          <p:cNvPr id="2" name="Title 1"/>
          <p:cNvSpPr>
            <a:spLocks noGrp="1"/>
          </p:cNvSpPr>
          <p:nvPr>
            <p:ph type="title"/>
          </p:nvPr>
        </p:nvSpPr>
        <p:spPr>
          <a:xfrm>
            <a:off x="400050" y="-3707"/>
            <a:ext cx="8343900" cy="777240"/>
          </a:xfrm>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400050" y="1216025"/>
            <a:ext cx="8343900" cy="5073650"/>
          </a:xfrm>
        </p:spPr>
        <p:txBody>
          <a:bodyPr/>
          <a:lstStyle>
            <a:lvl1pPr marL="0" inden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63264924"/>
      </p:ext>
    </p:extLst>
  </p:cSld>
  <p:clrMapOvr>
    <a:masterClrMapping/>
  </p:clrMapOvr>
  <p:timing>
    <p:tnLst>
      <p:par>
        <p:cTn id="1" dur="indefinite" restart="never" nodeType="tmRoot"/>
      </p:par>
    </p:tnLst>
  </p:timing>
</p:sldLayout>
</file>

<file path=ppt/slideLayouts/slideLayout498.xml><?xml version="1.0" encoding="utf-8"?>
<p:sldLayout xmlns:a="http://schemas.openxmlformats.org/drawingml/2006/main" xmlns:r="http://schemas.openxmlformats.org/officeDocument/2006/relationships" xmlns:p="http://schemas.openxmlformats.org/presentationml/2006/main" preserve="1" userDrawn="1">
  <p:cSld name="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6564241"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761165574"/>
      </p:ext>
    </p:extLst>
  </p:cSld>
  <p:clrMapOvr>
    <a:masterClrMapping/>
  </p:clrMapOvr>
  <p:timing>
    <p:tnLst>
      <p:par>
        <p:cTn id="1" dur="indefinite" restart="never" nodeType="tmRoot"/>
      </p:par>
    </p:tnLst>
  </p:timing>
</p:sldLayout>
</file>

<file path=ppt/slideLayouts/slideLayout499.xml><?xml version="1.0" encoding="utf-8"?>
<p:sldLayout xmlns:a="http://schemas.openxmlformats.org/drawingml/2006/main" xmlns:r="http://schemas.openxmlformats.org/officeDocument/2006/relationships" xmlns:p="http://schemas.openxmlformats.org/presentationml/2006/main" preserve="1" userDrawn="1">
  <p:cSld name="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70211072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boxe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8" name="Text Placeholder 15"/>
          <p:cNvSpPr>
            <a:spLocks noGrp="1"/>
          </p:cNvSpPr>
          <p:nvPr>
            <p:ph type="body" sz="quarter" idx="14"/>
          </p:nvPr>
        </p:nvSpPr>
        <p:spPr>
          <a:xfrm>
            <a:off x="3931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769797358"/>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hevrons with text box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243230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446227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5"/>
          </p:nvPr>
        </p:nvSpPr>
        <p:spPr>
          <a:xfrm>
            <a:off x="650138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028857880"/>
      </p:ext>
    </p:extLst>
  </p:cSld>
  <p:clrMapOvr>
    <a:masterClrMapping/>
  </p:clrMapOvr>
  <p:timing>
    <p:tnLst>
      <p:par>
        <p:cTn id="1" dur="indefinite" restart="never" nodeType="tmRoot"/>
      </p:par>
    </p:tnLst>
  </p:timing>
</p:sldLayout>
</file>

<file path=ppt/slideLayouts/slideLayout500.xml><?xml version="1.0" encoding="utf-8"?>
<p:sldLayout xmlns:a="http://schemas.openxmlformats.org/drawingml/2006/main" xmlns:r="http://schemas.openxmlformats.org/officeDocument/2006/relationships" xmlns:p="http://schemas.openxmlformats.org/presentationml/2006/main" preserve="1" userDrawn="1">
  <p:cSld name="Text boxes with paragraph, dash,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15"/>
          <p:cNvSpPr>
            <a:spLocks noGrp="1"/>
          </p:cNvSpPr>
          <p:nvPr>
            <p:ph type="body" sz="quarter" idx="11"/>
          </p:nvPr>
        </p:nvSpPr>
        <p:spPr>
          <a:xfrm>
            <a:off x="47365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057748346"/>
      </p:ext>
    </p:extLst>
  </p:cSld>
  <p:clrMapOvr>
    <a:masterClrMapping/>
  </p:clrMapOvr>
  <p:timing>
    <p:tnLst>
      <p:par>
        <p:cTn id="1" dur="indefinite" restart="never" nodeType="tmRoot"/>
      </p:par>
    </p:tnLst>
  </p:timing>
</p:sldLayout>
</file>

<file path=ppt/slideLayouts/slideLayout501.xml><?xml version="1.0" encoding="utf-8"?>
<p:sldLayout xmlns:a="http://schemas.openxmlformats.org/drawingml/2006/main" xmlns:r="http://schemas.openxmlformats.org/officeDocument/2006/relationships" xmlns:p="http://schemas.openxmlformats.org/presentationml/2006/main" preserve="1" userDrawn="1">
  <p:cSld name="Text boxes - 3x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15"/>
          <p:cNvSpPr>
            <a:spLocks noGrp="1"/>
          </p:cNvSpPr>
          <p:nvPr>
            <p:ph type="body" sz="quarter" idx="11"/>
          </p:nvPr>
        </p:nvSpPr>
        <p:spPr>
          <a:xfrm>
            <a:off x="3255264"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6"/>
          </p:nvPr>
        </p:nvSpPr>
        <p:spPr>
          <a:xfrm>
            <a:off x="6126480" y="1399032"/>
            <a:ext cx="2606040"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665769087"/>
      </p:ext>
    </p:extLst>
  </p:cSld>
  <p:clrMapOvr>
    <a:masterClrMapping/>
  </p:clrMapOvr>
  <p:timing>
    <p:tnLst>
      <p:par>
        <p:cTn id="1" dur="indefinite" restart="never" nodeType="tmRoot"/>
      </p:par>
    </p:tnLst>
  </p:timing>
</p:sldLayout>
</file>

<file path=ppt/slideLayouts/slideLayout502.xml><?xml version="1.0" encoding="utf-8"?>
<p:sldLayout xmlns:a="http://schemas.openxmlformats.org/drawingml/2006/main" xmlns:r="http://schemas.openxmlformats.org/officeDocument/2006/relationships" xmlns:p="http://schemas.openxmlformats.org/presentationml/2006/main" preserve="1" userDrawn="1">
  <p:cSld name="Text boxe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8" name="Text Placeholder 15"/>
          <p:cNvSpPr>
            <a:spLocks noGrp="1"/>
          </p:cNvSpPr>
          <p:nvPr>
            <p:ph type="body" sz="quarter" idx="14"/>
          </p:nvPr>
        </p:nvSpPr>
        <p:spPr>
          <a:xfrm>
            <a:off x="3931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613987054"/>
      </p:ext>
    </p:extLst>
  </p:cSld>
  <p:clrMapOvr>
    <a:masterClrMapping/>
  </p:clrMapOvr>
  <p:timing>
    <p:tnLst>
      <p:par>
        <p:cTn id="1" dur="indefinite" restart="never" nodeType="tmRoot"/>
      </p:par>
    </p:tnLst>
  </p:timing>
</p:sldLayout>
</file>

<file path=ppt/slideLayouts/slideLayout503.xml><?xml version="1.0" encoding="utf-8"?>
<p:sldLayout xmlns:a="http://schemas.openxmlformats.org/drawingml/2006/main" xmlns:r="http://schemas.openxmlformats.org/officeDocument/2006/relationships" xmlns:p="http://schemas.openxmlformats.org/presentationml/2006/main" preserve="1" userDrawn="1">
  <p:cSld name="Text boxes - 3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3255264"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6126480"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3255264"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25"/>
          </p:nvPr>
        </p:nvSpPr>
        <p:spPr>
          <a:xfrm>
            <a:off x="6126480"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766367203"/>
      </p:ext>
    </p:extLst>
  </p:cSld>
  <p:clrMapOvr>
    <a:masterClrMapping/>
  </p:clrMapOvr>
  <p:timing>
    <p:tnLst>
      <p:par>
        <p:cTn id="1" dur="indefinite" restart="never" nodeType="tmRoot"/>
      </p:par>
    </p:tnLst>
  </p:timing>
</p:sldLayout>
</file>

<file path=ppt/slideLayouts/slideLayout504.xml><?xml version="1.0" encoding="utf-8"?>
<p:sldLayout xmlns:a="http://schemas.openxmlformats.org/drawingml/2006/main" xmlns:r="http://schemas.openxmlformats.org/officeDocument/2006/relationships" xmlns:p="http://schemas.openxmlformats.org/presentationml/2006/main" preserve="1" userDrawn="1">
  <p:cSld name="Generic 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51570467"/>
      </p:ext>
    </p:extLst>
  </p:cSld>
  <p:clrMapOvr>
    <a:masterClrMapping/>
  </p:clrMapOvr>
  <p:timing>
    <p:tnLst>
      <p:par>
        <p:cTn id="1" dur="indefinite" restart="never" nodeType="tmRoot"/>
      </p:par>
    </p:tnLst>
  </p:timing>
</p:sldLayout>
</file>

<file path=ppt/slideLayouts/slideLayout505.xml><?xml version="1.0" encoding="utf-8"?>
<p:sldLayout xmlns:a="http://schemas.openxmlformats.org/drawingml/2006/main" xmlns:r="http://schemas.openxmlformats.org/officeDocument/2006/relationships" xmlns:p="http://schemas.openxmlformats.org/presentationml/2006/main" preserve="1" userDrawn="1">
  <p:cSld name="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842462921"/>
      </p:ext>
    </p:extLst>
  </p:cSld>
  <p:clrMapOvr>
    <a:masterClrMapping/>
  </p:clrMapOvr>
  <p:timing>
    <p:tnLst>
      <p:par>
        <p:cTn id="1" dur="indefinite" restart="never" nodeType="tmRoot"/>
      </p:par>
    </p:tnLst>
  </p:timing>
</p:sldLayout>
</file>

<file path=ppt/slideLayouts/slideLayout506.xml><?xml version="1.0" encoding="utf-8"?>
<p:sldLayout xmlns:a="http://schemas.openxmlformats.org/drawingml/2006/main" xmlns:r="http://schemas.openxmlformats.org/officeDocument/2006/relationships" xmlns:p="http://schemas.openxmlformats.org/presentationml/2006/main" preserve="1" userDrawn="1">
  <p:cSld name="# points - 5 points 2 columns/poi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965192"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965192"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23"/>
          </p:nvPr>
        </p:nvSpPr>
        <p:spPr>
          <a:xfrm>
            <a:off x="795528"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8" name="Text Placeholder 15"/>
          <p:cNvSpPr>
            <a:spLocks noGrp="1"/>
          </p:cNvSpPr>
          <p:nvPr>
            <p:ph type="body" sz="quarter" idx="25"/>
          </p:nvPr>
        </p:nvSpPr>
        <p:spPr>
          <a:xfrm>
            <a:off x="795528"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27"/>
          </p:nvPr>
        </p:nvSpPr>
        <p:spPr>
          <a:xfrm>
            <a:off x="4965192"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4" name="Text Placeholder 15"/>
          <p:cNvSpPr>
            <a:spLocks noGrp="1"/>
          </p:cNvSpPr>
          <p:nvPr>
            <p:ph type="body" sz="quarter" idx="29"/>
          </p:nvPr>
        </p:nvSpPr>
        <p:spPr>
          <a:xfrm>
            <a:off x="4965192"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7" name="Text Placeholder 15"/>
          <p:cNvSpPr>
            <a:spLocks noGrp="1"/>
          </p:cNvSpPr>
          <p:nvPr>
            <p:ph type="body" sz="quarter" idx="31"/>
          </p:nvPr>
        </p:nvSpPr>
        <p:spPr>
          <a:xfrm>
            <a:off x="4965192"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86678875"/>
      </p:ext>
    </p:extLst>
  </p:cSld>
  <p:clrMapOvr>
    <a:masterClrMapping/>
  </p:clrMapOvr>
  <p:timing>
    <p:tnLst>
      <p:par>
        <p:cTn id="1" dur="indefinite" restart="never" nodeType="tmRoot"/>
      </p:par>
    </p:tnLst>
  </p:timing>
</p:sldLayout>
</file>

<file path=ppt/slideLayouts/slideLayout507.xml><?xml version="1.0" encoding="utf-8"?>
<p:sldLayout xmlns:a="http://schemas.openxmlformats.org/drawingml/2006/main" xmlns:r="http://schemas.openxmlformats.org/officeDocument/2006/relationships" xmlns:p="http://schemas.openxmlformats.org/presentationml/2006/main" preserve="1" userDrawn="1">
  <p:cSld name="# points - 5 points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51389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51389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590011211"/>
      </p:ext>
    </p:extLst>
  </p:cSld>
  <p:clrMapOvr>
    <a:masterClrMapping/>
  </p:clrMapOvr>
  <p:timing>
    <p:tnLst>
      <p:par>
        <p:cTn id="1" dur="indefinite" restart="never" nodeType="tmRoot"/>
      </p:par>
    </p:tnLst>
  </p:timing>
</p:sldLayout>
</file>

<file path=ppt/slideLayouts/slideLayout508.xml><?xml version="1.0" encoding="utf-8"?>
<p:sldLayout xmlns:a="http://schemas.openxmlformats.org/drawingml/2006/main" xmlns:r="http://schemas.openxmlformats.org/officeDocument/2006/relationships" xmlns:p="http://schemas.openxmlformats.org/presentationml/2006/main" preserve="1" userDrawn="1">
  <p:cSld name="Text outlined in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15"/>
          <p:cNvSpPr>
            <a:spLocks noGrp="1"/>
          </p:cNvSpPr>
          <p:nvPr>
            <p:ph type="body" sz="quarter" idx="11"/>
          </p:nvPr>
        </p:nvSpPr>
        <p:spPr>
          <a:xfrm>
            <a:off x="249631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5"/>
          </p:nvPr>
        </p:nvSpPr>
        <p:spPr>
          <a:xfrm>
            <a:off x="459943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7"/>
          </p:nvPr>
        </p:nvSpPr>
        <p:spPr>
          <a:xfrm>
            <a:off x="670255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466205233"/>
      </p:ext>
    </p:extLst>
  </p:cSld>
  <p:clrMapOvr>
    <a:masterClrMapping/>
  </p:clrMapOvr>
  <p:timing>
    <p:tnLst>
      <p:par>
        <p:cTn id="1" dur="indefinite" restart="never" nodeType="tmRoot"/>
      </p:par>
    </p:tnLst>
  </p:timing>
</p:sldLayout>
</file>

<file path=ppt/slideLayouts/slideLayout509.xml><?xml version="1.0" encoding="utf-8"?>
<p:sldLayout xmlns:a="http://schemas.openxmlformats.org/drawingml/2006/main" xmlns:r="http://schemas.openxmlformats.org/officeDocument/2006/relationships" xmlns:p="http://schemas.openxmlformats.org/presentationml/2006/main" preserve="1" userDrawn="1">
  <p:cSld name="Chevrons with text box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243230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446227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5"/>
          </p:nvPr>
        </p:nvSpPr>
        <p:spPr>
          <a:xfrm>
            <a:off x="650138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618944530"/>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hart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5"/>
          </p:nvPr>
        </p:nvSpPr>
        <p:spPr>
          <a:xfrm>
            <a:off x="4736592" y="1399032"/>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520417012"/>
      </p:ext>
    </p:extLst>
  </p:cSld>
  <p:clrMapOvr>
    <a:masterClrMapping/>
  </p:clrMapOvr>
  <p:timing>
    <p:tnLst>
      <p:par>
        <p:cTn id="1" dur="indefinite" restart="never" nodeType="tmRoot"/>
      </p:par>
    </p:tnLst>
  </p:timing>
</p:sldLayout>
</file>

<file path=ppt/slideLayouts/slideLayout510.xml><?xml version="1.0" encoding="utf-8"?>
<p:sldLayout xmlns:a="http://schemas.openxmlformats.org/drawingml/2006/main" xmlns:r="http://schemas.openxmlformats.org/officeDocument/2006/relationships" xmlns:p="http://schemas.openxmlformats.org/presentationml/2006/main" preserve="1" userDrawn="1">
  <p:cSld name="Chart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5"/>
          </p:nvPr>
        </p:nvSpPr>
        <p:spPr>
          <a:xfrm>
            <a:off x="4736592" y="1399032"/>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014887658"/>
      </p:ext>
    </p:extLst>
  </p:cSld>
  <p:clrMapOvr>
    <a:masterClrMapping/>
  </p:clrMapOvr>
  <p:timing>
    <p:tnLst>
      <p:par>
        <p:cTn id="1" dur="indefinite" restart="never" nodeType="tmRoot"/>
      </p:par>
    </p:tnLst>
  </p:timing>
</p:sldLayout>
</file>

<file path=ppt/slideLayouts/slideLayout511.xml><?xml version="1.0" encoding="utf-8"?>
<p:sldLayout xmlns:a="http://schemas.openxmlformats.org/drawingml/2006/main" xmlns:r="http://schemas.openxmlformats.org/officeDocument/2006/relationships" xmlns:p="http://schemas.openxmlformats.org/presentationml/2006/main" preserve="1" userDrawn="1">
  <p:cSld name="Charts - 3/slide with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19"/>
          </p:nvPr>
        </p:nvSpPr>
        <p:spPr>
          <a:xfrm>
            <a:off x="3259836"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6126480"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995778218"/>
      </p:ext>
    </p:extLst>
  </p:cSld>
  <p:clrMapOvr>
    <a:masterClrMapping/>
  </p:clrMapOvr>
  <p:timing>
    <p:tnLst>
      <p:par>
        <p:cTn id="1" dur="indefinite" restart="never" nodeType="tmRoot"/>
      </p:par>
    </p:tnLst>
  </p:timing>
</p:sldLayout>
</file>

<file path=ppt/slideLayouts/slideLayout512.xml><?xml version="1.0" encoding="utf-8"?>
<p:sldLayout xmlns:a="http://schemas.openxmlformats.org/drawingml/2006/main" xmlns:r="http://schemas.openxmlformats.org/officeDocument/2006/relationships" xmlns:p="http://schemas.openxmlformats.org/presentationml/2006/main" preserve="1" userDrawn="1">
  <p:cSld name="Charts - 2/slide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47365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401124456"/>
      </p:ext>
    </p:extLst>
  </p:cSld>
  <p:clrMapOvr>
    <a:masterClrMapping/>
  </p:clrMapOvr>
  <p:timing>
    <p:tnLst>
      <p:par>
        <p:cTn id="1" dur="indefinite" restart="never" nodeType="tmRoot"/>
      </p:par>
    </p:tnLst>
  </p:timing>
</p:sldLayout>
</file>

<file path=ppt/slideLayouts/slideLayout513.xml><?xml version="1.0" encoding="utf-8"?>
<p:sldLayout xmlns:a="http://schemas.openxmlformats.org/drawingml/2006/main" xmlns:r="http://schemas.openxmlformats.org/officeDocument/2006/relationships" xmlns:p="http://schemas.openxmlformats.org/presentationml/2006/main" preserve="1" userDrawn="1">
  <p:cSld name="Gantt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7"/>
          </p:nvPr>
        </p:nvSpPr>
        <p:spPr>
          <a:xfrm>
            <a:off x="393192" y="1709928"/>
            <a:ext cx="3035808" cy="4434840"/>
          </a:xfrm>
        </p:spPr>
        <p:txBody>
          <a:bodyPr/>
          <a:lstStyle>
            <a:lvl1pPr marL="0" indent="0">
              <a:lnSpc>
                <a:spcPct val="106000"/>
              </a:lnSpc>
              <a:spcBef>
                <a:spcPts val="1056"/>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255563545"/>
      </p:ext>
    </p:extLst>
  </p:cSld>
  <p:clrMapOvr>
    <a:masterClrMapping/>
  </p:clrMapOvr>
  <p:timing>
    <p:tnLst>
      <p:par>
        <p:cTn id="1" dur="indefinite" restart="never" nodeType="tmRoot"/>
      </p:par>
    </p:tnLst>
  </p:timing>
</p:sldLayout>
</file>

<file path=ppt/slideLayouts/slideLayout514.xml><?xml version="1.0" encoding="utf-8"?>
<p:sldLayout xmlns:a="http://schemas.openxmlformats.org/drawingml/2006/main" xmlns:r="http://schemas.openxmlformats.org/officeDocument/2006/relationships" xmlns:p="http://schemas.openxmlformats.org/presentationml/2006/main" preserve="1" userDrawn="1">
  <p:cSld name="Michelangelo (t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349436599"/>
      </p:ext>
    </p:extLst>
  </p:cSld>
  <p:clrMapOvr>
    <a:masterClrMapping/>
  </p:clrMapOvr>
  <p:timing>
    <p:tnLst>
      <p:par>
        <p:cTn id="1" dur="indefinite" restart="never" nodeType="tmRoot"/>
      </p:par>
    </p:tnLst>
  </p:timing>
</p:sldLayout>
</file>

<file path=ppt/slideLayouts/slideLayout515.xml><?xml version="1.0" encoding="utf-8"?>
<p:sldLayout xmlns:a="http://schemas.openxmlformats.org/drawingml/2006/main" xmlns:r="http://schemas.openxmlformats.org/officeDocument/2006/relationships" xmlns:p="http://schemas.openxmlformats.org/presentationml/2006/main" preserve="1" userDrawn="1">
  <p:cSld name="Michelangelo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4" name="Text Placeholder 15"/>
          <p:cNvSpPr>
            <a:spLocks noGrp="1"/>
          </p:cNvSpPr>
          <p:nvPr>
            <p:ph type="body" sz="quarter" idx="24"/>
          </p:nvPr>
        </p:nvSpPr>
        <p:spPr>
          <a:xfrm>
            <a:off x="4736592" y="1152144"/>
            <a:ext cx="4014216" cy="51389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997654964"/>
      </p:ext>
    </p:extLst>
  </p:cSld>
  <p:clrMapOvr>
    <a:masterClrMapping/>
  </p:clrMapOvr>
  <p:timing>
    <p:tnLst>
      <p:par>
        <p:cTn id="1" dur="indefinite" restart="never" nodeType="tmRoot"/>
      </p:par>
    </p:tnLst>
  </p:timing>
</p:sldLayout>
</file>

<file path=ppt/slideLayouts/slideLayout516.xml><?xml version="1.0" encoding="utf-8"?>
<p:sldLayout xmlns:a="http://schemas.openxmlformats.org/drawingml/2006/main" xmlns:r="http://schemas.openxmlformats.org/officeDocument/2006/relationships" xmlns:p="http://schemas.openxmlformats.org/presentationml/2006/main" preserve="1" userDrawn="1">
  <p:cSld name="Resumes -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247165516"/>
      </p:ext>
    </p:extLst>
  </p:cSld>
  <p:clrMapOvr>
    <a:masterClrMapping/>
  </p:clrMapOvr>
  <p:timing>
    <p:tnLst>
      <p:par>
        <p:cTn id="1" dur="indefinite" restart="never" nodeType="tmRoot"/>
      </p:par>
    </p:tnLst>
  </p:timing>
</p:sldLayout>
</file>

<file path=ppt/slideLayouts/slideLayout517.xml><?xml version="1.0" encoding="utf-8"?>
<p:sldLayout xmlns:a="http://schemas.openxmlformats.org/drawingml/2006/main" xmlns:r="http://schemas.openxmlformats.org/officeDocument/2006/relationships" xmlns:p="http://schemas.openxmlformats.org/presentationml/2006/main" preserve="1" userDrawn="1">
  <p:cSld name="Resum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29"/>
          </p:nvPr>
        </p:nvSpPr>
        <p:spPr>
          <a:xfrm>
            <a:off x="3931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30"/>
          </p:nvPr>
        </p:nvSpPr>
        <p:spPr>
          <a:xfrm>
            <a:off x="47365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4447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7881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100185069"/>
      </p:ext>
    </p:extLst>
  </p:cSld>
  <p:clrMapOvr>
    <a:masterClrMapping/>
  </p:clrMapOvr>
  <p:timing>
    <p:tnLst>
      <p:par>
        <p:cTn id="1" dur="indefinite" restart="never" nodeType="tmRoot"/>
      </p:par>
    </p:tnLst>
  </p:timing>
</p:sldLayout>
</file>

<file path=ppt/slideLayouts/slideLayout518.xml><?xml version="1.0" encoding="utf-8"?>
<p:sldLayout xmlns:a="http://schemas.openxmlformats.org/drawingml/2006/main" xmlns:r="http://schemas.openxmlformats.org/officeDocument/2006/relationships" xmlns:p="http://schemas.openxmlformats.org/presentationml/2006/main" preserve="1" userDrawn="1">
  <p:cSld name="Resumes - 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25"/>
          </p:nvPr>
        </p:nvSpPr>
        <p:spPr>
          <a:xfrm>
            <a:off x="1344168"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669280"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344168"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678424"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6" name="Text Placeholder 15"/>
          <p:cNvSpPr>
            <a:spLocks noGrp="1"/>
          </p:cNvSpPr>
          <p:nvPr>
            <p:ph type="body" sz="quarter" idx="37"/>
          </p:nvPr>
        </p:nvSpPr>
        <p:spPr>
          <a:xfrm>
            <a:off x="1344168"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7" name="Text Placeholder 15"/>
          <p:cNvSpPr>
            <a:spLocks noGrp="1"/>
          </p:cNvSpPr>
          <p:nvPr>
            <p:ph type="body" sz="quarter" idx="38"/>
          </p:nvPr>
        </p:nvSpPr>
        <p:spPr>
          <a:xfrm>
            <a:off x="5788152"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0" name="Text Placeholder 15"/>
          <p:cNvSpPr>
            <a:spLocks noGrp="1"/>
          </p:cNvSpPr>
          <p:nvPr>
            <p:ph type="body" sz="quarter" idx="41"/>
          </p:nvPr>
        </p:nvSpPr>
        <p:spPr>
          <a:xfrm>
            <a:off x="1344168"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42"/>
          </p:nvPr>
        </p:nvSpPr>
        <p:spPr>
          <a:xfrm>
            <a:off x="5678424"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476696046"/>
      </p:ext>
    </p:extLst>
  </p:cSld>
  <p:clrMapOvr>
    <a:masterClrMapping/>
  </p:clrMapOvr>
  <p:timing>
    <p:tnLst>
      <p:par>
        <p:cTn id="1" dur="indefinite" restart="never" nodeType="tmRoot"/>
      </p:par>
    </p:tnLst>
  </p:timing>
</p:sldLayout>
</file>

<file path=ppt/slideLayouts/slideLayout519.xml><?xml version="1.0" encoding="utf-8"?>
<p:sldLayout xmlns:a="http://schemas.openxmlformats.org/drawingml/2006/main" xmlns:r="http://schemas.openxmlformats.org/officeDocument/2006/relationships" xmlns:p="http://schemas.openxmlformats.org/presentationml/2006/main" preserve="1" userDrawn="1">
  <p:cSld name="Qualification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12811295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harts - 3/slide with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19"/>
          </p:nvPr>
        </p:nvSpPr>
        <p:spPr>
          <a:xfrm>
            <a:off x="3259836"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6126480"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712292793"/>
      </p:ext>
    </p:extLst>
  </p:cSld>
  <p:clrMapOvr>
    <a:masterClrMapping/>
  </p:clrMapOvr>
  <p:timing>
    <p:tnLst>
      <p:par>
        <p:cTn id="1" dur="indefinite" restart="never" nodeType="tmRoot"/>
      </p:par>
    </p:tnLst>
  </p:timing>
</p:sldLayout>
</file>

<file path=ppt/slideLayouts/slideLayout5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6282196"/>
      </p:ext>
    </p:extLst>
  </p:cSld>
  <p:clrMapOvr>
    <a:masterClrMapping/>
  </p:clrMapOvr>
  <p:timing>
    <p:tnLst>
      <p:par>
        <p:cTn id="1" dur="indefinite" restart="never" nodeType="tmRoot"/>
      </p:par>
    </p:tnLst>
  </p:timing>
</p:sldLayout>
</file>

<file path=ppt/slideLayouts/slideLayout52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Text Placeholder 97"/>
          <p:cNvSpPr txBox="1">
            <a:spLocks/>
          </p:cNvSpPr>
          <p:nvPr/>
        </p:nvSpPr>
        <p:spPr>
          <a:xfrm>
            <a:off x="792163" y="1177925"/>
            <a:ext cx="4005262" cy="1023938"/>
          </a:xfrm>
          <a:prstGeom prst="rect">
            <a:avLst/>
          </a:prstGeom>
        </p:spPr>
        <p:txBody>
          <a:bodyPr/>
          <a:lstStyle/>
          <a:p>
            <a:pPr marL="169863" lvl="1" indent="-168275">
              <a:lnSpc>
                <a:spcPct val="106000"/>
              </a:lnSpc>
              <a:spcBef>
                <a:spcPct val="80000"/>
              </a:spcBef>
              <a:buClr>
                <a:srgbClr val="000000"/>
              </a:buClr>
              <a:buFont typeface="Wingdings 2" pitchFamily="18" charset="2"/>
              <a:buChar char="¡"/>
              <a:defRPr/>
            </a:pPr>
            <a:r>
              <a:rPr lang="en-US" dirty="0">
                <a:solidFill>
                  <a:srgbClr val="000000"/>
                </a:solidFill>
                <a:latin typeface="Arial"/>
              </a:rPr>
              <a:t>Bullet</a:t>
            </a:r>
          </a:p>
        </p:txBody>
      </p:sp>
    </p:spTree>
    <p:extLst>
      <p:ext uri="{BB962C8B-B14F-4D97-AF65-F5344CB8AC3E}">
        <p14:creationId xmlns:p14="http://schemas.microsoft.com/office/powerpoint/2010/main" val="2304748562"/>
      </p:ext>
    </p:extLst>
  </p:cSld>
  <p:clrMapOvr>
    <a:masterClrMapping/>
  </p:clrMapOvr>
  <p:timing>
    <p:tnLst>
      <p:par>
        <p:cTn id="1" dur="indefinite" restart="never" nodeType="tmRoot"/>
      </p:par>
    </p:tnLst>
  </p:timing>
</p:sldLayout>
</file>

<file path=ppt/slideLayouts/slideLayout522.xml><?xml version="1.0" encoding="utf-8"?>
<p:sldLayout xmlns:a="http://schemas.openxmlformats.org/drawingml/2006/main" xmlns:r="http://schemas.openxmlformats.org/officeDocument/2006/relationships" xmlns:p="http://schemas.openxmlformats.org/presentationml/2006/main" preserve="1" userDrawn="1">
  <p:cSld name="1_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258803781"/>
      </p:ext>
    </p:extLst>
  </p:cSld>
  <p:clrMapOvr>
    <a:masterClrMapping/>
  </p:clrMapOvr>
  <p:timing>
    <p:tnLst>
      <p:par>
        <p:cTn id="1" dur="indefinite" restart="never" nodeType="tmRoot"/>
      </p:par>
    </p:tnLst>
  </p:timing>
</p:sldLayout>
</file>

<file path=ppt/slideLayouts/slideLayout523.xml><?xml version="1.0" encoding="utf-8"?>
<p:sldLayout xmlns:a="http://schemas.openxmlformats.org/drawingml/2006/main" xmlns:r="http://schemas.openxmlformats.org/officeDocument/2006/relationships" xmlns:p="http://schemas.openxmlformats.org/presentationml/2006/main" preserve="1" userDrawn="1">
  <p:cSld name="1_Major Points_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3388391897"/>
      </p:ext>
    </p:extLst>
  </p:cSld>
  <p:clrMapOvr>
    <a:masterClrMapping/>
  </p:clrMapOvr>
  <p:timing>
    <p:tnLst>
      <p:par>
        <p:cTn id="1" dur="indefinite" restart="never" nodeType="tmRoot"/>
      </p:par>
    </p:tnLst>
  </p:timing>
</p:sldLayout>
</file>

<file path=ppt/slideLayouts/slideLayout524.xml><?xml version="1.0" encoding="utf-8"?>
<p:sldLayout xmlns:a="http://schemas.openxmlformats.org/drawingml/2006/main" xmlns:r="http://schemas.openxmlformats.org/officeDocument/2006/relationships" xmlns:p="http://schemas.openxmlformats.org/presentationml/2006/main" preserve="1" userDrawn="1">
  <p:cSld name="2_Major Points_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307337053"/>
      </p:ext>
    </p:extLst>
  </p:cSld>
  <p:clrMapOvr>
    <a:masterClrMapping/>
  </p:clrMapOvr>
  <p:timing>
    <p:tnLst>
      <p:par>
        <p:cTn id="1" dur="indefinite" restart="never" nodeType="tmRoot"/>
      </p:par>
    </p:tnLst>
  </p:timing>
</p:sldLayout>
</file>

<file path=ppt/slideLayouts/slideLayout525.xml><?xml version="1.0" encoding="utf-8"?>
<p:sldLayout xmlns:a="http://schemas.openxmlformats.org/drawingml/2006/main" xmlns:r="http://schemas.openxmlformats.org/officeDocument/2006/relationships" xmlns:p="http://schemas.openxmlformats.org/presentationml/2006/main" preserve="1" userDrawn="1">
  <p:cSld name="3_Major Points_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343591600"/>
      </p:ext>
    </p:extLst>
  </p:cSld>
  <p:clrMapOvr>
    <a:masterClrMapping/>
  </p:clrMapOvr>
  <p:timing>
    <p:tnLst>
      <p:par>
        <p:cTn id="1" dur="indefinite" restart="never" nodeType="tmRoot"/>
      </p:par>
    </p:tnLst>
  </p:timing>
</p:sldLayout>
</file>

<file path=ppt/slideLayouts/slideLayout526.xml><?xml version="1.0" encoding="utf-8"?>
<p:sldLayout xmlns:a="http://schemas.openxmlformats.org/drawingml/2006/main" xmlns:r="http://schemas.openxmlformats.org/officeDocument/2006/relationships" xmlns:p="http://schemas.openxmlformats.org/presentationml/2006/main" preserve="1" userDrawn="1">
  <p:cSld name="7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635611443"/>
      </p:ext>
    </p:extLst>
  </p:cSld>
  <p:clrMapOvr>
    <a:masterClrMapping/>
  </p:clrMapOvr>
  <p:timing>
    <p:tnLst>
      <p:par>
        <p:cTn id="1" dur="indefinite" restart="never" nodeType="tmRoot"/>
      </p:par>
    </p:tnLst>
  </p:timing>
</p:sldLayout>
</file>

<file path=ppt/slideLayouts/slideLayout527.xml><?xml version="1.0" encoding="utf-8"?>
<p:sldLayout xmlns:a="http://schemas.openxmlformats.org/drawingml/2006/main" xmlns:r="http://schemas.openxmlformats.org/officeDocument/2006/relationships" xmlns:p="http://schemas.openxmlformats.org/presentationml/2006/main" preserve="1" userDrawn="1">
  <p:cSld name="6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994249459"/>
      </p:ext>
    </p:extLst>
  </p:cSld>
  <p:clrMapOvr>
    <a:masterClrMapping/>
  </p:clrMapOvr>
  <p:timing>
    <p:tnLst>
      <p:par>
        <p:cTn id="1" dur="indefinite" restart="never" nodeType="tmRoot"/>
      </p:par>
    </p:tnLst>
  </p:timing>
</p:sldLayout>
</file>

<file path=ppt/slideLayouts/slideLayout528.xml><?xml version="1.0" encoding="utf-8"?>
<p:sldLayout xmlns:a="http://schemas.openxmlformats.org/drawingml/2006/main" xmlns:r="http://schemas.openxmlformats.org/officeDocument/2006/relationships" xmlns:p="http://schemas.openxmlformats.org/presentationml/2006/main" preserve="1" userDrawn="1">
  <p:cSld name="5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
        <p:nvSpPr>
          <p:cNvPr id="6" name="Text Placeholder 14"/>
          <p:cNvSpPr>
            <a:spLocks noGrp="1"/>
          </p:cNvSpPr>
          <p:nvPr>
            <p:ph type="body" sz="quarter" idx="22"/>
          </p:nvPr>
        </p:nvSpPr>
        <p:spPr>
          <a:xfrm>
            <a:off x="2048822" y="5158686"/>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973221078"/>
      </p:ext>
    </p:extLst>
  </p:cSld>
  <p:clrMapOvr>
    <a:masterClrMapping/>
  </p:clrMapOvr>
  <p:timing>
    <p:tnLst>
      <p:par>
        <p:cTn id="1" dur="indefinite" restart="never" nodeType="tmRoot"/>
      </p:par>
    </p:tnLst>
  </p:timing>
</p:sldLayout>
</file>

<file path=ppt/slideLayouts/slideLayout529.xml><?xml version="1.0" encoding="utf-8"?>
<p:sldLayout xmlns:a="http://schemas.openxmlformats.org/drawingml/2006/main" xmlns:r="http://schemas.openxmlformats.org/officeDocument/2006/relationships" xmlns:p="http://schemas.openxmlformats.org/presentationml/2006/main" preserve="1" userDrawn="1">
  <p:cSld name="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6564241"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27017691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harts - 2/slide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47365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260386618"/>
      </p:ext>
    </p:extLst>
  </p:cSld>
  <p:clrMapOvr>
    <a:masterClrMapping/>
  </p:clrMapOvr>
  <p:timing>
    <p:tnLst>
      <p:par>
        <p:cTn id="1" dur="indefinite" restart="never" nodeType="tmRoot"/>
      </p:par>
    </p:tnLst>
  </p:timing>
</p:sldLayout>
</file>

<file path=ppt/slideLayouts/slideLayout530.xml><?xml version="1.0" encoding="utf-8"?>
<p:sldLayout xmlns:a="http://schemas.openxmlformats.org/drawingml/2006/main" xmlns:r="http://schemas.openxmlformats.org/officeDocument/2006/relationships" xmlns:p="http://schemas.openxmlformats.org/presentationml/2006/main" preserve="1" userDrawn="1">
  <p:cSld name="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1422310276"/>
      </p:ext>
    </p:extLst>
  </p:cSld>
  <p:clrMapOvr>
    <a:masterClrMapping/>
  </p:clrMapOvr>
  <p:timing>
    <p:tnLst>
      <p:par>
        <p:cTn id="1" dur="indefinite" restart="never" nodeType="tmRoot"/>
      </p:par>
    </p:tnLst>
  </p:timing>
</p:sldLayout>
</file>

<file path=ppt/slideLayouts/slideLayout531.xml><?xml version="1.0" encoding="utf-8"?>
<p:sldLayout xmlns:a="http://schemas.openxmlformats.org/drawingml/2006/main" xmlns:r="http://schemas.openxmlformats.org/officeDocument/2006/relationships" xmlns:p="http://schemas.openxmlformats.org/presentationml/2006/main" preserve="1" userDrawn="1">
  <p:cSld name="Text boxes with paragraph, dash,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15"/>
          <p:cNvSpPr>
            <a:spLocks noGrp="1"/>
          </p:cNvSpPr>
          <p:nvPr>
            <p:ph type="body" sz="quarter" idx="11"/>
          </p:nvPr>
        </p:nvSpPr>
        <p:spPr>
          <a:xfrm>
            <a:off x="47365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796491820"/>
      </p:ext>
    </p:extLst>
  </p:cSld>
  <p:clrMapOvr>
    <a:masterClrMapping/>
  </p:clrMapOvr>
  <p:timing>
    <p:tnLst>
      <p:par>
        <p:cTn id="1" dur="indefinite" restart="never" nodeType="tmRoot"/>
      </p:par>
    </p:tnLst>
  </p:timing>
</p:sldLayout>
</file>

<file path=ppt/slideLayouts/slideLayout532.xml><?xml version="1.0" encoding="utf-8"?>
<p:sldLayout xmlns:a="http://schemas.openxmlformats.org/drawingml/2006/main" xmlns:r="http://schemas.openxmlformats.org/officeDocument/2006/relationships" xmlns:p="http://schemas.openxmlformats.org/presentationml/2006/main" preserve="1" userDrawn="1">
  <p:cSld name="Text boxes - 3x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15"/>
          <p:cNvSpPr>
            <a:spLocks noGrp="1"/>
          </p:cNvSpPr>
          <p:nvPr>
            <p:ph type="body" sz="quarter" idx="11"/>
          </p:nvPr>
        </p:nvSpPr>
        <p:spPr>
          <a:xfrm>
            <a:off x="3255264"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6"/>
          </p:nvPr>
        </p:nvSpPr>
        <p:spPr>
          <a:xfrm>
            <a:off x="6126480" y="1399032"/>
            <a:ext cx="2606040"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915455855"/>
      </p:ext>
    </p:extLst>
  </p:cSld>
  <p:clrMapOvr>
    <a:masterClrMapping/>
  </p:clrMapOvr>
  <p:timing>
    <p:tnLst>
      <p:par>
        <p:cTn id="1" dur="indefinite" restart="never" nodeType="tmRoot"/>
      </p:par>
    </p:tnLst>
  </p:timing>
</p:sldLayout>
</file>

<file path=ppt/slideLayouts/slideLayout533.xml><?xml version="1.0" encoding="utf-8"?>
<p:sldLayout xmlns:a="http://schemas.openxmlformats.org/drawingml/2006/main" xmlns:r="http://schemas.openxmlformats.org/officeDocument/2006/relationships" xmlns:p="http://schemas.openxmlformats.org/presentationml/2006/main" preserve="1" userDrawn="1">
  <p:cSld name="Text boxe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8" name="Text Placeholder 15"/>
          <p:cNvSpPr>
            <a:spLocks noGrp="1"/>
          </p:cNvSpPr>
          <p:nvPr>
            <p:ph type="body" sz="quarter" idx="14"/>
          </p:nvPr>
        </p:nvSpPr>
        <p:spPr>
          <a:xfrm>
            <a:off x="3931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095904067"/>
      </p:ext>
    </p:extLst>
  </p:cSld>
  <p:clrMapOvr>
    <a:masterClrMapping/>
  </p:clrMapOvr>
  <p:timing>
    <p:tnLst>
      <p:par>
        <p:cTn id="1" dur="indefinite" restart="never" nodeType="tmRoot"/>
      </p:par>
    </p:tnLst>
  </p:timing>
</p:sldLayout>
</file>

<file path=ppt/slideLayouts/slideLayout534.xml><?xml version="1.0" encoding="utf-8"?>
<p:sldLayout xmlns:a="http://schemas.openxmlformats.org/drawingml/2006/main" xmlns:r="http://schemas.openxmlformats.org/officeDocument/2006/relationships" xmlns:p="http://schemas.openxmlformats.org/presentationml/2006/main" preserve="1" userDrawn="1">
  <p:cSld name="Text boxes - 3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3255264"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6126480"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3255264"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25"/>
          </p:nvPr>
        </p:nvSpPr>
        <p:spPr>
          <a:xfrm>
            <a:off x="6126480"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155335104"/>
      </p:ext>
    </p:extLst>
  </p:cSld>
  <p:clrMapOvr>
    <a:masterClrMapping/>
  </p:clrMapOvr>
  <p:timing>
    <p:tnLst>
      <p:par>
        <p:cTn id="1" dur="indefinite" restart="never" nodeType="tmRoot"/>
      </p:par>
    </p:tnLst>
  </p:timing>
</p:sldLayout>
</file>

<file path=ppt/slideLayouts/slideLayout535.xml><?xml version="1.0" encoding="utf-8"?>
<p:sldLayout xmlns:a="http://schemas.openxmlformats.org/drawingml/2006/main" xmlns:r="http://schemas.openxmlformats.org/officeDocument/2006/relationships" xmlns:p="http://schemas.openxmlformats.org/presentationml/2006/main" preserve="1" userDrawn="1">
  <p:cSld name="Generic 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8667225"/>
      </p:ext>
    </p:extLst>
  </p:cSld>
  <p:clrMapOvr>
    <a:masterClrMapping/>
  </p:clrMapOvr>
  <p:timing>
    <p:tnLst>
      <p:par>
        <p:cTn id="1" dur="indefinite" restart="never" nodeType="tmRoot"/>
      </p:par>
    </p:tnLst>
  </p:timing>
</p:sldLayout>
</file>

<file path=ppt/slideLayouts/slideLayout536.xml><?xml version="1.0" encoding="utf-8"?>
<p:sldLayout xmlns:a="http://schemas.openxmlformats.org/drawingml/2006/main" xmlns:r="http://schemas.openxmlformats.org/officeDocument/2006/relationships" xmlns:p="http://schemas.openxmlformats.org/presentationml/2006/main" preserve="1" userDrawn="1">
  <p:cSld name="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956034257"/>
      </p:ext>
    </p:extLst>
  </p:cSld>
  <p:clrMapOvr>
    <a:masterClrMapping/>
  </p:clrMapOvr>
  <p:timing>
    <p:tnLst>
      <p:par>
        <p:cTn id="1" dur="indefinite" restart="never" nodeType="tmRoot"/>
      </p:par>
    </p:tnLst>
  </p:timing>
</p:sldLayout>
</file>

<file path=ppt/slideLayouts/slideLayout537.xml><?xml version="1.0" encoding="utf-8"?>
<p:sldLayout xmlns:a="http://schemas.openxmlformats.org/drawingml/2006/main" xmlns:r="http://schemas.openxmlformats.org/officeDocument/2006/relationships" xmlns:p="http://schemas.openxmlformats.org/presentationml/2006/main" preserve="1" userDrawn="1">
  <p:cSld name="# points - 5 points 2 columns/poi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965192"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965192"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23"/>
          </p:nvPr>
        </p:nvSpPr>
        <p:spPr>
          <a:xfrm>
            <a:off x="795528"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8" name="Text Placeholder 15"/>
          <p:cNvSpPr>
            <a:spLocks noGrp="1"/>
          </p:cNvSpPr>
          <p:nvPr>
            <p:ph type="body" sz="quarter" idx="25"/>
          </p:nvPr>
        </p:nvSpPr>
        <p:spPr>
          <a:xfrm>
            <a:off x="795528"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27"/>
          </p:nvPr>
        </p:nvSpPr>
        <p:spPr>
          <a:xfrm>
            <a:off x="4965192"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4" name="Text Placeholder 15"/>
          <p:cNvSpPr>
            <a:spLocks noGrp="1"/>
          </p:cNvSpPr>
          <p:nvPr>
            <p:ph type="body" sz="quarter" idx="29"/>
          </p:nvPr>
        </p:nvSpPr>
        <p:spPr>
          <a:xfrm>
            <a:off x="4965192"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7" name="Text Placeholder 15"/>
          <p:cNvSpPr>
            <a:spLocks noGrp="1"/>
          </p:cNvSpPr>
          <p:nvPr>
            <p:ph type="body" sz="quarter" idx="31"/>
          </p:nvPr>
        </p:nvSpPr>
        <p:spPr>
          <a:xfrm>
            <a:off x="4965192"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722266251"/>
      </p:ext>
    </p:extLst>
  </p:cSld>
  <p:clrMapOvr>
    <a:masterClrMapping/>
  </p:clrMapOvr>
  <p:timing>
    <p:tnLst>
      <p:par>
        <p:cTn id="1" dur="indefinite" restart="never" nodeType="tmRoot"/>
      </p:par>
    </p:tnLst>
  </p:timing>
</p:sldLayout>
</file>

<file path=ppt/slideLayouts/slideLayout538.xml><?xml version="1.0" encoding="utf-8"?>
<p:sldLayout xmlns:a="http://schemas.openxmlformats.org/drawingml/2006/main" xmlns:r="http://schemas.openxmlformats.org/officeDocument/2006/relationships" xmlns:p="http://schemas.openxmlformats.org/presentationml/2006/main" preserve="1" userDrawn="1">
  <p:cSld name="# points - 5 points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51389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51389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704180295"/>
      </p:ext>
    </p:extLst>
  </p:cSld>
  <p:clrMapOvr>
    <a:masterClrMapping/>
  </p:clrMapOvr>
  <p:timing>
    <p:tnLst>
      <p:par>
        <p:cTn id="1" dur="indefinite" restart="never" nodeType="tmRoot"/>
      </p:par>
    </p:tnLst>
  </p:timing>
</p:sldLayout>
</file>

<file path=ppt/slideLayouts/slideLayout539.xml><?xml version="1.0" encoding="utf-8"?>
<p:sldLayout xmlns:a="http://schemas.openxmlformats.org/drawingml/2006/main" xmlns:r="http://schemas.openxmlformats.org/officeDocument/2006/relationships" xmlns:p="http://schemas.openxmlformats.org/presentationml/2006/main" preserve="1" userDrawn="1">
  <p:cSld name="Text outlined in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15"/>
          <p:cNvSpPr>
            <a:spLocks noGrp="1"/>
          </p:cNvSpPr>
          <p:nvPr>
            <p:ph type="body" sz="quarter" idx="11"/>
          </p:nvPr>
        </p:nvSpPr>
        <p:spPr>
          <a:xfrm>
            <a:off x="249631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5"/>
          </p:nvPr>
        </p:nvSpPr>
        <p:spPr>
          <a:xfrm>
            <a:off x="459943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7"/>
          </p:nvPr>
        </p:nvSpPr>
        <p:spPr>
          <a:xfrm>
            <a:off x="670255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006776957"/>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Gantt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7"/>
          </p:nvPr>
        </p:nvSpPr>
        <p:spPr>
          <a:xfrm>
            <a:off x="393192" y="1709928"/>
            <a:ext cx="3035808" cy="4434840"/>
          </a:xfrm>
        </p:spPr>
        <p:txBody>
          <a:bodyPr/>
          <a:lstStyle>
            <a:lvl1pPr marL="0" indent="0">
              <a:lnSpc>
                <a:spcPct val="106000"/>
              </a:lnSpc>
              <a:spcBef>
                <a:spcPts val="1056"/>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565395971"/>
      </p:ext>
    </p:extLst>
  </p:cSld>
  <p:clrMapOvr>
    <a:masterClrMapping/>
  </p:clrMapOvr>
  <p:timing>
    <p:tnLst>
      <p:par>
        <p:cTn id="1" dur="indefinite" restart="never" nodeType="tmRoot"/>
      </p:par>
    </p:tnLst>
  </p:timing>
</p:sldLayout>
</file>

<file path=ppt/slideLayouts/slideLayout540.xml><?xml version="1.0" encoding="utf-8"?>
<p:sldLayout xmlns:a="http://schemas.openxmlformats.org/drawingml/2006/main" xmlns:r="http://schemas.openxmlformats.org/officeDocument/2006/relationships" xmlns:p="http://schemas.openxmlformats.org/presentationml/2006/main" preserve="1" userDrawn="1">
  <p:cSld name="Chevrons with text box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243230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446227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5"/>
          </p:nvPr>
        </p:nvSpPr>
        <p:spPr>
          <a:xfrm>
            <a:off x="650138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625868087"/>
      </p:ext>
    </p:extLst>
  </p:cSld>
  <p:clrMapOvr>
    <a:masterClrMapping/>
  </p:clrMapOvr>
  <p:timing>
    <p:tnLst>
      <p:par>
        <p:cTn id="1" dur="indefinite" restart="never" nodeType="tmRoot"/>
      </p:par>
    </p:tnLst>
  </p:timing>
</p:sldLayout>
</file>

<file path=ppt/slideLayouts/slideLayout541.xml><?xml version="1.0" encoding="utf-8"?>
<p:sldLayout xmlns:a="http://schemas.openxmlformats.org/drawingml/2006/main" xmlns:r="http://schemas.openxmlformats.org/officeDocument/2006/relationships" xmlns:p="http://schemas.openxmlformats.org/presentationml/2006/main" preserve="1" userDrawn="1">
  <p:cSld name="Chart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5"/>
          </p:nvPr>
        </p:nvSpPr>
        <p:spPr>
          <a:xfrm>
            <a:off x="4736592" y="1399032"/>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92152615"/>
      </p:ext>
    </p:extLst>
  </p:cSld>
  <p:clrMapOvr>
    <a:masterClrMapping/>
  </p:clrMapOvr>
  <p:timing>
    <p:tnLst>
      <p:par>
        <p:cTn id="1" dur="indefinite" restart="never" nodeType="tmRoot"/>
      </p:par>
    </p:tnLst>
  </p:timing>
</p:sldLayout>
</file>

<file path=ppt/slideLayouts/slideLayout542.xml><?xml version="1.0" encoding="utf-8"?>
<p:sldLayout xmlns:a="http://schemas.openxmlformats.org/drawingml/2006/main" xmlns:r="http://schemas.openxmlformats.org/officeDocument/2006/relationships" xmlns:p="http://schemas.openxmlformats.org/presentationml/2006/main" preserve="1" userDrawn="1">
  <p:cSld name="Charts - 3/slide with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19"/>
          </p:nvPr>
        </p:nvSpPr>
        <p:spPr>
          <a:xfrm>
            <a:off x="3259836"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6126480"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905249235"/>
      </p:ext>
    </p:extLst>
  </p:cSld>
  <p:clrMapOvr>
    <a:masterClrMapping/>
  </p:clrMapOvr>
  <p:timing>
    <p:tnLst>
      <p:par>
        <p:cTn id="1" dur="indefinite" restart="never" nodeType="tmRoot"/>
      </p:par>
    </p:tnLst>
  </p:timing>
</p:sldLayout>
</file>

<file path=ppt/slideLayouts/slideLayout543.xml><?xml version="1.0" encoding="utf-8"?>
<p:sldLayout xmlns:a="http://schemas.openxmlformats.org/drawingml/2006/main" xmlns:r="http://schemas.openxmlformats.org/officeDocument/2006/relationships" xmlns:p="http://schemas.openxmlformats.org/presentationml/2006/main" preserve="1" userDrawn="1">
  <p:cSld name="Charts - 2/slide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47365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637858062"/>
      </p:ext>
    </p:extLst>
  </p:cSld>
  <p:clrMapOvr>
    <a:masterClrMapping/>
  </p:clrMapOvr>
  <p:timing>
    <p:tnLst>
      <p:par>
        <p:cTn id="1" dur="indefinite" restart="never" nodeType="tmRoot"/>
      </p:par>
    </p:tnLst>
  </p:timing>
</p:sldLayout>
</file>

<file path=ppt/slideLayouts/slideLayout544.xml><?xml version="1.0" encoding="utf-8"?>
<p:sldLayout xmlns:a="http://schemas.openxmlformats.org/drawingml/2006/main" xmlns:r="http://schemas.openxmlformats.org/officeDocument/2006/relationships" xmlns:p="http://schemas.openxmlformats.org/presentationml/2006/main" preserve="1" userDrawn="1">
  <p:cSld name="Gantt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7"/>
          </p:nvPr>
        </p:nvSpPr>
        <p:spPr>
          <a:xfrm>
            <a:off x="393192" y="1709928"/>
            <a:ext cx="3035808" cy="4434840"/>
          </a:xfrm>
        </p:spPr>
        <p:txBody>
          <a:bodyPr/>
          <a:lstStyle>
            <a:lvl1pPr marL="0" indent="0">
              <a:lnSpc>
                <a:spcPct val="106000"/>
              </a:lnSpc>
              <a:spcBef>
                <a:spcPts val="1056"/>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463826558"/>
      </p:ext>
    </p:extLst>
  </p:cSld>
  <p:clrMapOvr>
    <a:masterClrMapping/>
  </p:clrMapOvr>
  <p:timing>
    <p:tnLst>
      <p:par>
        <p:cTn id="1" dur="indefinite" restart="never" nodeType="tmRoot"/>
      </p:par>
    </p:tnLst>
  </p:timing>
</p:sldLayout>
</file>

<file path=ppt/slideLayouts/slideLayout545.xml><?xml version="1.0" encoding="utf-8"?>
<p:sldLayout xmlns:a="http://schemas.openxmlformats.org/drawingml/2006/main" xmlns:r="http://schemas.openxmlformats.org/officeDocument/2006/relationships" xmlns:p="http://schemas.openxmlformats.org/presentationml/2006/main" preserve="1" userDrawn="1">
  <p:cSld name="Michelangelo (t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132424669"/>
      </p:ext>
    </p:extLst>
  </p:cSld>
  <p:clrMapOvr>
    <a:masterClrMapping/>
  </p:clrMapOvr>
  <p:timing>
    <p:tnLst>
      <p:par>
        <p:cTn id="1" dur="indefinite" restart="never" nodeType="tmRoot"/>
      </p:par>
    </p:tnLst>
  </p:timing>
</p:sldLayout>
</file>

<file path=ppt/slideLayouts/slideLayout546.xml><?xml version="1.0" encoding="utf-8"?>
<p:sldLayout xmlns:a="http://schemas.openxmlformats.org/drawingml/2006/main" xmlns:r="http://schemas.openxmlformats.org/officeDocument/2006/relationships" xmlns:p="http://schemas.openxmlformats.org/presentationml/2006/main" preserve="1" userDrawn="1">
  <p:cSld name="Michelangelo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4" name="Text Placeholder 15"/>
          <p:cNvSpPr>
            <a:spLocks noGrp="1"/>
          </p:cNvSpPr>
          <p:nvPr>
            <p:ph type="body" sz="quarter" idx="24"/>
          </p:nvPr>
        </p:nvSpPr>
        <p:spPr>
          <a:xfrm>
            <a:off x="4736592" y="1152144"/>
            <a:ext cx="4014216" cy="51389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77111894"/>
      </p:ext>
    </p:extLst>
  </p:cSld>
  <p:clrMapOvr>
    <a:masterClrMapping/>
  </p:clrMapOvr>
  <p:timing>
    <p:tnLst>
      <p:par>
        <p:cTn id="1" dur="indefinite" restart="never" nodeType="tmRoot"/>
      </p:par>
    </p:tnLst>
  </p:timing>
</p:sldLayout>
</file>

<file path=ppt/slideLayouts/slideLayout547.xml><?xml version="1.0" encoding="utf-8"?>
<p:sldLayout xmlns:a="http://schemas.openxmlformats.org/drawingml/2006/main" xmlns:r="http://schemas.openxmlformats.org/officeDocument/2006/relationships" xmlns:p="http://schemas.openxmlformats.org/presentationml/2006/main" preserve="1" userDrawn="1">
  <p:cSld name="Resumes -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808288238"/>
      </p:ext>
    </p:extLst>
  </p:cSld>
  <p:clrMapOvr>
    <a:masterClrMapping/>
  </p:clrMapOvr>
  <p:timing>
    <p:tnLst>
      <p:par>
        <p:cTn id="1" dur="indefinite" restart="never" nodeType="tmRoot"/>
      </p:par>
    </p:tnLst>
  </p:timing>
</p:sldLayout>
</file>

<file path=ppt/slideLayouts/slideLayout548.xml><?xml version="1.0" encoding="utf-8"?>
<p:sldLayout xmlns:a="http://schemas.openxmlformats.org/drawingml/2006/main" xmlns:r="http://schemas.openxmlformats.org/officeDocument/2006/relationships" xmlns:p="http://schemas.openxmlformats.org/presentationml/2006/main" preserve="1" userDrawn="1">
  <p:cSld name="Resum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29"/>
          </p:nvPr>
        </p:nvSpPr>
        <p:spPr>
          <a:xfrm>
            <a:off x="3931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30"/>
          </p:nvPr>
        </p:nvSpPr>
        <p:spPr>
          <a:xfrm>
            <a:off x="47365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4447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7881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902963059"/>
      </p:ext>
    </p:extLst>
  </p:cSld>
  <p:clrMapOvr>
    <a:masterClrMapping/>
  </p:clrMapOvr>
  <p:timing>
    <p:tnLst>
      <p:par>
        <p:cTn id="1" dur="indefinite" restart="never" nodeType="tmRoot"/>
      </p:par>
    </p:tnLst>
  </p:timing>
</p:sldLayout>
</file>

<file path=ppt/slideLayouts/slideLayout549.xml><?xml version="1.0" encoding="utf-8"?>
<p:sldLayout xmlns:a="http://schemas.openxmlformats.org/drawingml/2006/main" xmlns:r="http://schemas.openxmlformats.org/officeDocument/2006/relationships" xmlns:p="http://schemas.openxmlformats.org/presentationml/2006/main" preserve="1" userDrawn="1">
  <p:cSld name="Resumes - 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25"/>
          </p:nvPr>
        </p:nvSpPr>
        <p:spPr>
          <a:xfrm>
            <a:off x="1344168"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669280"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344168"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678424"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6" name="Text Placeholder 15"/>
          <p:cNvSpPr>
            <a:spLocks noGrp="1"/>
          </p:cNvSpPr>
          <p:nvPr>
            <p:ph type="body" sz="quarter" idx="37"/>
          </p:nvPr>
        </p:nvSpPr>
        <p:spPr>
          <a:xfrm>
            <a:off x="1344168"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7" name="Text Placeholder 15"/>
          <p:cNvSpPr>
            <a:spLocks noGrp="1"/>
          </p:cNvSpPr>
          <p:nvPr>
            <p:ph type="body" sz="quarter" idx="38"/>
          </p:nvPr>
        </p:nvSpPr>
        <p:spPr>
          <a:xfrm>
            <a:off x="5788152"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0" name="Text Placeholder 15"/>
          <p:cNvSpPr>
            <a:spLocks noGrp="1"/>
          </p:cNvSpPr>
          <p:nvPr>
            <p:ph type="body" sz="quarter" idx="41"/>
          </p:nvPr>
        </p:nvSpPr>
        <p:spPr>
          <a:xfrm>
            <a:off x="1344168"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42"/>
          </p:nvPr>
        </p:nvSpPr>
        <p:spPr>
          <a:xfrm>
            <a:off x="5678424"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942664389"/>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Michelangelo (t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727877222"/>
      </p:ext>
    </p:extLst>
  </p:cSld>
  <p:clrMapOvr>
    <a:masterClrMapping/>
  </p:clrMapOvr>
  <p:timing>
    <p:tnLst>
      <p:par>
        <p:cTn id="1" dur="indefinite" restart="never" nodeType="tmRoot"/>
      </p:par>
    </p:tnLst>
  </p:timing>
</p:sldLayout>
</file>

<file path=ppt/slideLayouts/slideLayout550.xml><?xml version="1.0" encoding="utf-8"?>
<p:sldLayout xmlns:a="http://schemas.openxmlformats.org/drawingml/2006/main" xmlns:r="http://schemas.openxmlformats.org/officeDocument/2006/relationships" xmlns:p="http://schemas.openxmlformats.org/presentationml/2006/main" preserve="1" userDrawn="1">
  <p:cSld name="Qualification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623317225"/>
      </p:ext>
    </p:extLst>
  </p:cSld>
  <p:clrMapOvr>
    <a:masterClrMapping/>
  </p:clrMapOvr>
  <p:timing>
    <p:tnLst>
      <p:par>
        <p:cTn id="1" dur="indefinite" restart="never" nodeType="tmRoot"/>
      </p:par>
    </p:tnLst>
  </p:timing>
</p:sldLayout>
</file>

<file path=ppt/slideLayouts/slideLayout5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3558636"/>
      </p:ext>
    </p:extLst>
  </p:cSld>
  <p:clrMapOvr>
    <a:masterClrMapping/>
  </p:clrMapOvr>
  <p:timing>
    <p:tnLst>
      <p:par>
        <p:cTn id="1" dur="indefinite" restart="never" nodeType="tmRoot"/>
      </p:par>
    </p:tnLst>
  </p:timing>
</p:sldLayout>
</file>

<file path=ppt/slideLayouts/slideLayout55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Text Placeholder 97"/>
          <p:cNvSpPr txBox="1">
            <a:spLocks/>
          </p:cNvSpPr>
          <p:nvPr/>
        </p:nvSpPr>
        <p:spPr>
          <a:xfrm>
            <a:off x="792163" y="1177925"/>
            <a:ext cx="4005262" cy="1023938"/>
          </a:xfrm>
          <a:prstGeom prst="rect">
            <a:avLst/>
          </a:prstGeom>
        </p:spPr>
        <p:txBody>
          <a:bodyPr/>
          <a:lstStyle/>
          <a:p>
            <a:pPr marL="169863" lvl="1" indent="-168275">
              <a:lnSpc>
                <a:spcPct val="106000"/>
              </a:lnSpc>
              <a:spcBef>
                <a:spcPct val="80000"/>
              </a:spcBef>
              <a:buClr>
                <a:srgbClr val="000000"/>
              </a:buClr>
              <a:buFont typeface="Wingdings 2" pitchFamily="18" charset="2"/>
              <a:buChar char="¡"/>
              <a:defRPr/>
            </a:pPr>
            <a:r>
              <a:rPr lang="en-US" dirty="0">
                <a:solidFill>
                  <a:srgbClr val="000000"/>
                </a:solidFill>
                <a:latin typeface="Arial"/>
              </a:rPr>
              <a:t>Bullet</a:t>
            </a:r>
          </a:p>
        </p:txBody>
      </p:sp>
    </p:spTree>
    <p:extLst>
      <p:ext uri="{BB962C8B-B14F-4D97-AF65-F5344CB8AC3E}">
        <p14:creationId xmlns:p14="http://schemas.microsoft.com/office/powerpoint/2010/main" val="1684139870"/>
      </p:ext>
    </p:extLst>
  </p:cSld>
  <p:clrMapOvr>
    <a:masterClrMapping/>
  </p:clrMapOvr>
  <p:timing>
    <p:tnLst>
      <p:par>
        <p:cTn id="1" dur="indefinite" restart="never" nodeType="tmRoot"/>
      </p:par>
    </p:tnLst>
  </p:timing>
</p:sldLayout>
</file>

<file path=ppt/slideLayouts/slideLayout553.xml><?xml version="1.0" encoding="utf-8"?>
<p:sldLayout xmlns:a="http://schemas.openxmlformats.org/drawingml/2006/main" xmlns:r="http://schemas.openxmlformats.org/officeDocument/2006/relationships" xmlns:p="http://schemas.openxmlformats.org/presentationml/2006/main" preserve="1" userDrawn="1">
  <p:cSld name="1_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299211106"/>
      </p:ext>
    </p:extLst>
  </p:cSld>
  <p:clrMapOvr>
    <a:masterClrMapping/>
  </p:clrMapOvr>
  <p:timing>
    <p:tnLst>
      <p:par>
        <p:cTn id="1" dur="indefinite" restart="never" nodeType="tmRoot"/>
      </p:par>
    </p:tnLst>
  </p:timing>
</p:sldLayout>
</file>

<file path=ppt/slideLayouts/slideLayout554.xml><?xml version="1.0" encoding="utf-8"?>
<p:sldLayout xmlns:a="http://schemas.openxmlformats.org/drawingml/2006/main" xmlns:r="http://schemas.openxmlformats.org/officeDocument/2006/relationships" xmlns:p="http://schemas.openxmlformats.org/presentationml/2006/main" preserve="1" userDrawn="1">
  <p:cSld name="1_Major Points_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725053728"/>
      </p:ext>
    </p:extLst>
  </p:cSld>
  <p:clrMapOvr>
    <a:masterClrMapping/>
  </p:clrMapOvr>
  <p:timing>
    <p:tnLst>
      <p:par>
        <p:cTn id="1" dur="indefinite" restart="never" nodeType="tmRoot"/>
      </p:par>
    </p:tnLst>
  </p:timing>
</p:sldLayout>
</file>

<file path=ppt/slideLayouts/slideLayout555.xml><?xml version="1.0" encoding="utf-8"?>
<p:sldLayout xmlns:a="http://schemas.openxmlformats.org/drawingml/2006/main" xmlns:r="http://schemas.openxmlformats.org/officeDocument/2006/relationships" xmlns:p="http://schemas.openxmlformats.org/presentationml/2006/main" preserve="1" userDrawn="1">
  <p:cSld name="2_Major Points_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460405914"/>
      </p:ext>
    </p:extLst>
  </p:cSld>
  <p:clrMapOvr>
    <a:masterClrMapping/>
  </p:clrMapOvr>
  <p:timing>
    <p:tnLst>
      <p:par>
        <p:cTn id="1" dur="indefinite" restart="never" nodeType="tmRoot"/>
      </p:par>
    </p:tnLst>
  </p:timing>
</p:sldLayout>
</file>

<file path=ppt/slideLayouts/slideLayout556.xml><?xml version="1.0" encoding="utf-8"?>
<p:sldLayout xmlns:a="http://schemas.openxmlformats.org/drawingml/2006/main" xmlns:r="http://schemas.openxmlformats.org/officeDocument/2006/relationships" xmlns:p="http://schemas.openxmlformats.org/presentationml/2006/main" preserve="1" userDrawn="1">
  <p:cSld name="3_Major Points_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408618682"/>
      </p:ext>
    </p:extLst>
  </p:cSld>
  <p:clrMapOvr>
    <a:masterClrMapping/>
  </p:clrMapOvr>
  <p:timing>
    <p:tnLst>
      <p:par>
        <p:cTn id="1" dur="indefinite" restart="never" nodeType="tmRoot"/>
      </p:par>
    </p:tnLst>
  </p:timing>
</p:sldLayout>
</file>

<file path=ppt/slideLayouts/slideLayout557.xml><?xml version="1.0" encoding="utf-8"?>
<p:sldLayout xmlns:a="http://schemas.openxmlformats.org/drawingml/2006/main" xmlns:r="http://schemas.openxmlformats.org/officeDocument/2006/relationships" xmlns:p="http://schemas.openxmlformats.org/presentationml/2006/main" preserve="1" userDrawn="1">
  <p:cSld name="7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980629340"/>
      </p:ext>
    </p:extLst>
  </p:cSld>
  <p:clrMapOvr>
    <a:masterClrMapping/>
  </p:clrMapOvr>
  <p:timing>
    <p:tnLst>
      <p:par>
        <p:cTn id="1" dur="indefinite" restart="never" nodeType="tmRoot"/>
      </p:par>
    </p:tnLst>
  </p:timing>
</p:sldLayout>
</file>

<file path=ppt/slideLayouts/slideLayout558.xml><?xml version="1.0" encoding="utf-8"?>
<p:sldLayout xmlns:a="http://schemas.openxmlformats.org/drawingml/2006/main" xmlns:r="http://schemas.openxmlformats.org/officeDocument/2006/relationships" xmlns:p="http://schemas.openxmlformats.org/presentationml/2006/main" preserve="1" userDrawn="1">
  <p:cSld name="6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959812636"/>
      </p:ext>
    </p:extLst>
  </p:cSld>
  <p:clrMapOvr>
    <a:masterClrMapping/>
  </p:clrMapOvr>
  <p:timing>
    <p:tnLst>
      <p:par>
        <p:cTn id="1" dur="indefinite" restart="never" nodeType="tmRoot"/>
      </p:par>
    </p:tnLst>
  </p:timing>
</p:sldLayout>
</file>

<file path=ppt/slideLayouts/slideLayout559.xml><?xml version="1.0" encoding="utf-8"?>
<p:sldLayout xmlns:a="http://schemas.openxmlformats.org/drawingml/2006/main" xmlns:r="http://schemas.openxmlformats.org/officeDocument/2006/relationships" xmlns:p="http://schemas.openxmlformats.org/presentationml/2006/main" preserve="1" userDrawn="1">
  <p:cSld name="5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
        <p:nvSpPr>
          <p:cNvPr id="6" name="Text Placeholder 14"/>
          <p:cNvSpPr>
            <a:spLocks noGrp="1"/>
          </p:cNvSpPr>
          <p:nvPr>
            <p:ph type="body" sz="quarter" idx="22"/>
          </p:nvPr>
        </p:nvSpPr>
        <p:spPr>
          <a:xfrm>
            <a:off x="2048822" y="5158686"/>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950629351"/>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Michelangelo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4" name="Text Placeholder 15"/>
          <p:cNvSpPr>
            <a:spLocks noGrp="1"/>
          </p:cNvSpPr>
          <p:nvPr>
            <p:ph type="body" sz="quarter" idx="24"/>
          </p:nvPr>
        </p:nvSpPr>
        <p:spPr>
          <a:xfrm>
            <a:off x="4736592" y="1152144"/>
            <a:ext cx="4014216" cy="51389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445295609"/>
      </p:ext>
    </p:extLst>
  </p:cSld>
  <p:clrMapOvr>
    <a:masterClrMapping/>
  </p:clrMapOvr>
  <p:timing>
    <p:tnLst>
      <p:par>
        <p:cTn id="1" dur="indefinite" restart="never" nodeType="tmRoot"/>
      </p:par>
    </p:tnLst>
  </p:timing>
</p:sldLayout>
</file>

<file path=ppt/slideLayouts/slideLayout560.xml><?xml version="1.0" encoding="utf-8"?>
<p:sldLayout xmlns:a="http://schemas.openxmlformats.org/drawingml/2006/main" xmlns:r="http://schemas.openxmlformats.org/officeDocument/2006/relationships" xmlns:p="http://schemas.openxmlformats.org/presentationml/2006/main" userDrawn="1">
  <p:cSld name="7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793661878"/>
      </p:ext>
    </p:extLst>
  </p:cSld>
  <p:clrMapOvr>
    <a:masterClrMapping/>
  </p:clrMapOvr>
  <p:timing>
    <p:tnLst>
      <p:par>
        <p:cTn id="1" dur="indefinite" restart="never" nodeType="tmRoot"/>
      </p:par>
    </p:tnLst>
  </p:timing>
</p:sldLayout>
</file>

<file path=ppt/slideLayouts/slideLayout561.xml><?xml version="1.0" encoding="utf-8"?>
<p:sldLayout xmlns:a="http://schemas.openxmlformats.org/drawingml/2006/main" xmlns:r="http://schemas.openxmlformats.org/officeDocument/2006/relationships" xmlns:p="http://schemas.openxmlformats.org/presentationml/2006/main" userDrawn="1">
  <p:cSld name="8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1762549392"/>
      </p:ext>
    </p:extLst>
  </p:cSld>
  <p:clrMapOvr>
    <a:masterClrMapping/>
  </p:clrMapOvr>
  <p:timing>
    <p:tnLst>
      <p:par>
        <p:cTn id="1" dur="indefinite" restart="never" nodeType="tmRoot"/>
      </p:par>
    </p:tnLst>
  </p:timing>
</p:sldLayout>
</file>

<file path=ppt/slideLayouts/slideLayout562.xml><?xml version="1.0" encoding="utf-8"?>
<p:sldLayout xmlns:a="http://schemas.openxmlformats.org/drawingml/2006/main" xmlns:r="http://schemas.openxmlformats.org/officeDocument/2006/relationships" xmlns:p="http://schemas.openxmlformats.org/presentationml/2006/main" preserve="1" userDrawn="1">
  <p:cSld name="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latin typeface="Aria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6564241"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2677610458"/>
      </p:ext>
    </p:extLst>
  </p:cSld>
  <p:clrMapOvr>
    <a:masterClrMapping/>
  </p:clrMapOvr>
  <p:timing>
    <p:tnLst>
      <p:par>
        <p:cTn id="1" dur="indefinite" restart="never" nodeType="tmRoot"/>
      </p:par>
    </p:tnLst>
  </p:timing>
</p:sldLayout>
</file>

<file path=ppt/slideLayouts/slideLayout563.xml><?xml version="1.0" encoding="utf-8"?>
<p:sldLayout xmlns:a="http://schemas.openxmlformats.org/drawingml/2006/main" xmlns:r="http://schemas.openxmlformats.org/officeDocument/2006/relationships" xmlns:p="http://schemas.openxmlformats.org/presentationml/2006/main" preserve="1" userDrawn="1">
  <p:cSld name="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latin typeface="Arial"/>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692266525"/>
      </p:ext>
    </p:extLst>
  </p:cSld>
  <p:clrMapOvr>
    <a:masterClrMapping/>
  </p:clrMapOvr>
  <p:timing>
    <p:tnLst>
      <p:par>
        <p:cTn id="1" dur="indefinite" restart="never" nodeType="tmRoot"/>
      </p:par>
    </p:tnLst>
  </p:timing>
</p:sldLayout>
</file>

<file path=ppt/slideLayouts/slideLayout564.xml><?xml version="1.0" encoding="utf-8"?>
<p:sldLayout xmlns:a="http://schemas.openxmlformats.org/drawingml/2006/main" xmlns:r="http://schemas.openxmlformats.org/officeDocument/2006/relationships" xmlns:p="http://schemas.openxmlformats.org/presentationml/2006/main" preserve="1" userDrawn="1">
  <p:cSld name="Text boxes with paragraph, dash,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15"/>
          <p:cNvSpPr>
            <a:spLocks noGrp="1"/>
          </p:cNvSpPr>
          <p:nvPr>
            <p:ph type="body" sz="quarter" idx="11"/>
          </p:nvPr>
        </p:nvSpPr>
        <p:spPr>
          <a:xfrm>
            <a:off x="47365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858891387"/>
      </p:ext>
    </p:extLst>
  </p:cSld>
  <p:clrMapOvr>
    <a:masterClrMapping/>
  </p:clrMapOvr>
  <p:timing>
    <p:tnLst>
      <p:par>
        <p:cTn id="1" dur="indefinite" restart="never" nodeType="tmRoot"/>
      </p:par>
    </p:tnLst>
  </p:timing>
</p:sldLayout>
</file>

<file path=ppt/slideLayouts/slideLayout565.xml><?xml version="1.0" encoding="utf-8"?>
<p:sldLayout xmlns:a="http://schemas.openxmlformats.org/drawingml/2006/main" xmlns:r="http://schemas.openxmlformats.org/officeDocument/2006/relationships" xmlns:p="http://schemas.openxmlformats.org/presentationml/2006/main" preserve="1" userDrawn="1">
  <p:cSld name="Text boxes - 3x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15"/>
          <p:cNvSpPr>
            <a:spLocks noGrp="1"/>
          </p:cNvSpPr>
          <p:nvPr>
            <p:ph type="body" sz="quarter" idx="11"/>
          </p:nvPr>
        </p:nvSpPr>
        <p:spPr>
          <a:xfrm>
            <a:off x="3255264"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6"/>
          </p:nvPr>
        </p:nvSpPr>
        <p:spPr>
          <a:xfrm>
            <a:off x="6126480" y="1399032"/>
            <a:ext cx="2606040"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312927474"/>
      </p:ext>
    </p:extLst>
  </p:cSld>
  <p:clrMapOvr>
    <a:masterClrMapping/>
  </p:clrMapOvr>
  <p:timing>
    <p:tnLst>
      <p:par>
        <p:cTn id="1" dur="indefinite" restart="never" nodeType="tmRoot"/>
      </p:par>
    </p:tnLst>
  </p:timing>
</p:sldLayout>
</file>

<file path=ppt/slideLayouts/slideLayout566.xml><?xml version="1.0" encoding="utf-8"?>
<p:sldLayout xmlns:a="http://schemas.openxmlformats.org/drawingml/2006/main" xmlns:r="http://schemas.openxmlformats.org/officeDocument/2006/relationships" xmlns:p="http://schemas.openxmlformats.org/presentationml/2006/main" preserve="1" userDrawn="1">
  <p:cSld name="Text boxe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8" name="Text Placeholder 15"/>
          <p:cNvSpPr>
            <a:spLocks noGrp="1"/>
          </p:cNvSpPr>
          <p:nvPr>
            <p:ph type="body" sz="quarter" idx="14"/>
          </p:nvPr>
        </p:nvSpPr>
        <p:spPr>
          <a:xfrm>
            <a:off x="3931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131176984"/>
      </p:ext>
    </p:extLst>
  </p:cSld>
  <p:clrMapOvr>
    <a:masterClrMapping/>
  </p:clrMapOvr>
  <p:timing>
    <p:tnLst>
      <p:par>
        <p:cTn id="1" dur="indefinite" restart="never" nodeType="tmRoot"/>
      </p:par>
    </p:tnLst>
  </p:timing>
</p:sldLayout>
</file>

<file path=ppt/slideLayouts/slideLayout567.xml><?xml version="1.0" encoding="utf-8"?>
<p:sldLayout xmlns:a="http://schemas.openxmlformats.org/drawingml/2006/main" xmlns:r="http://schemas.openxmlformats.org/officeDocument/2006/relationships" xmlns:p="http://schemas.openxmlformats.org/presentationml/2006/main" preserve="1" userDrawn="1">
  <p:cSld name="Text boxes - 3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3255264"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6126480"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3255264"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25"/>
          </p:nvPr>
        </p:nvSpPr>
        <p:spPr>
          <a:xfrm>
            <a:off x="6126480"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264140782"/>
      </p:ext>
    </p:extLst>
  </p:cSld>
  <p:clrMapOvr>
    <a:masterClrMapping/>
  </p:clrMapOvr>
  <p:timing>
    <p:tnLst>
      <p:par>
        <p:cTn id="1" dur="indefinite" restart="never" nodeType="tmRoot"/>
      </p:par>
    </p:tnLst>
  </p:timing>
</p:sldLayout>
</file>

<file path=ppt/slideLayouts/slideLayout568.xml><?xml version="1.0" encoding="utf-8"?>
<p:sldLayout xmlns:a="http://schemas.openxmlformats.org/drawingml/2006/main" xmlns:r="http://schemas.openxmlformats.org/officeDocument/2006/relationships" xmlns:p="http://schemas.openxmlformats.org/presentationml/2006/main" preserve="1" userDrawn="1">
  <p:cSld name="Generic 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28670892"/>
      </p:ext>
    </p:extLst>
  </p:cSld>
  <p:clrMapOvr>
    <a:masterClrMapping/>
  </p:clrMapOvr>
  <p:timing>
    <p:tnLst>
      <p:par>
        <p:cTn id="1" dur="indefinite" restart="never" nodeType="tmRoot"/>
      </p:par>
    </p:tnLst>
  </p:timing>
</p:sldLayout>
</file>

<file path=ppt/slideLayouts/slideLayout569.xml><?xml version="1.0" encoding="utf-8"?>
<p:sldLayout xmlns:a="http://schemas.openxmlformats.org/drawingml/2006/main" xmlns:r="http://schemas.openxmlformats.org/officeDocument/2006/relationships" xmlns:p="http://schemas.openxmlformats.org/presentationml/2006/main" preserve="1" userDrawn="1">
  <p:cSld name="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3056951470"/>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Resumes -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774487610"/>
      </p:ext>
    </p:extLst>
  </p:cSld>
  <p:clrMapOvr>
    <a:masterClrMapping/>
  </p:clrMapOvr>
  <p:timing>
    <p:tnLst>
      <p:par>
        <p:cTn id="1" dur="indefinite" restart="never" nodeType="tmRoot"/>
      </p:par>
    </p:tnLst>
  </p:timing>
</p:sldLayout>
</file>

<file path=ppt/slideLayouts/slideLayout570.xml><?xml version="1.0" encoding="utf-8"?>
<p:sldLayout xmlns:a="http://schemas.openxmlformats.org/drawingml/2006/main" xmlns:r="http://schemas.openxmlformats.org/officeDocument/2006/relationships" xmlns:p="http://schemas.openxmlformats.org/presentationml/2006/main" preserve="1" userDrawn="1">
  <p:cSld name="# points - 5 points 2 columns/poi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965192"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965192"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23"/>
          </p:nvPr>
        </p:nvSpPr>
        <p:spPr>
          <a:xfrm>
            <a:off x="795528"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8" name="Text Placeholder 15"/>
          <p:cNvSpPr>
            <a:spLocks noGrp="1"/>
          </p:cNvSpPr>
          <p:nvPr>
            <p:ph type="body" sz="quarter" idx="25"/>
          </p:nvPr>
        </p:nvSpPr>
        <p:spPr>
          <a:xfrm>
            <a:off x="795528"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27"/>
          </p:nvPr>
        </p:nvSpPr>
        <p:spPr>
          <a:xfrm>
            <a:off x="4965192"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4" name="Text Placeholder 15"/>
          <p:cNvSpPr>
            <a:spLocks noGrp="1"/>
          </p:cNvSpPr>
          <p:nvPr>
            <p:ph type="body" sz="quarter" idx="29"/>
          </p:nvPr>
        </p:nvSpPr>
        <p:spPr>
          <a:xfrm>
            <a:off x="4965192"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7" name="Text Placeholder 15"/>
          <p:cNvSpPr>
            <a:spLocks noGrp="1"/>
          </p:cNvSpPr>
          <p:nvPr>
            <p:ph type="body" sz="quarter" idx="31"/>
          </p:nvPr>
        </p:nvSpPr>
        <p:spPr>
          <a:xfrm>
            <a:off x="4965192"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681706839"/>
      </p:ext>
    </p:extLst>
  </p:cSld>
  <p:clrMapOvr>
    <a:masterClrMapping/>
  </p:clrMapOvr>
  <p:timing>
    <p:tnLst>
      <p:par>
        <p:cTn id="1" dur="indefinite" restart="never" nodeType="tmRoot"/>
      </p:par>
    </p:tnLst>
  </p:timing>
</p:sldLayout>
</file>

<file path=ppt/slideLayouts/slideLayout571.xml><?xml version="1.0" encoding="utf-8"?>
<p:sldLayout xmlns:a="http://schemas.openxmlformats.org/drawingml/2006/main" xmlns:r="http://schemas.openxmlformats.org/officeDocument/2006/relationships" xmlns:p="http://schemas.openxmlformats.org/presentationml/2006/main" preserve="1" userDrawn="1">
  <p:cSld name="# points - 5 points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51389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51389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404876888"/>
      </p:ext>
    </p:extLst>
  </p:cSld>
  <p:clrMapOvr>
    <a:masterClrMapping/>
  </p:clrMapOvr>
  <p:timing>
    <p:tnLst>
      <p:par>
        <p:cTn id="1" dur="indefinite" restart="never" nodeType="tmRoot"/>
      </p:par>
    </p:tnLst>
  </p:timing>
</p:sldLayout>
</file>

<file path=ppt/slideLayouts/slideLayout572.xml><?xml version="1.0" encoding="utf-8"?>
<p:sldLayout xmlns:a="http://schemas.openxmlformats.org/drawingml/2006/main" xmlns:r="http://schemas.openxmlformats.org/officeDocument/2006/relationships" xmlns:p="http://schemas.openxmlformats.org/presentationml/2006/main" preserve="1" userDrawn="1">
  <p:cSld name="Text outlined in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15"/>
          <p:cNvSpPr>
            <a:spLocks noGrp="1"/>
          </p:cNvSpPr>
          <p:nvPr>
            <p:ph type="body" sz="quarter" idx="11"/>
          </p:nvPr>
        </p:nvSpPr>
        <p:spPr>
          <a:xfrm>
            <a:off x="249631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5"/>
          </p:nvPr>
        </p:nvSpPr>
        <p:spPr>
          <a:xfrm>
            <a:off x="459943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7"/>
          </p:nvPr>
        </p:nvSpPr>
        <p:spPr>
          <a:xfrm>
            <a:off x="670255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285997927"/>
      </p:ext>
    </p:extLst>
  </p:cSld>
  <p:clrMapOvr>
    <a:masterClrMapping/>
  </p:clrMapOvr>
  <p:timing>
    <p:tnLst>
      <p:par>
        <p:cTn id="1" dur="indefinite" restart="never" nodeType="tmRoot"/>
      </p:par>
    </p:tnLst>
  </p:timing>
</p:sldLayout>
</file>

<file path=ppt/slideLayouts/slideLayout573.xml><?xml version="1.0" encoding="utf-8"?>
<p:sldLayout xmlns:a="http://schemas.openxmlformats.org/drawingml/2006/main" xmlns:r="http://schemas.openxmlformats.org/officeDocument/2006/relationships" xmlns:p="http://schemas.openxmlformats.org/presentationml/2006/main" preserve="1" userDrawn="1">
  <p:cSld name="Chevrons with text box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243230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446227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5"/>
          </p:nvPr>
        </p:nvSpPr>
        <p:spPr>
          <a:xfrm>
            <a:off x="650138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027755239"/>
      </p:ext>
    </p:extLst>
  </p:cSld>
  <p:clrMapOvr>
    <a:masterClrMapping/>
  </p:clrMapOvr>
  <p:timing>
    <p:tnLst>
      <p:par>
        <p:cTn id="1" dur="indefinite" restart="never" nodeType="tmRoot"/>
      </p:par>
    </p:tnLst>
  </p:timing>
</p:sldLayout>
</file>

<file path=ppt/slideLayouts/slideLayout574.xml><?xml version="1.0" encoding="utf-8"?>
<p:sldLayout xmlns:a="http://schemas.openxmlformats.org/drawingml/2006/main" xmlns:r="http://schemas.openxmlformats.org/officeDocument/2006/relationships" xmlns:p="http://schemas.openxmlformats.org/presentationml/2006/main" preserve="1" userDrawn="1">
  <p:cSld name="Chart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5"/>
          </p:nvPr>
        </p:nvSpPr>
        <p:spPr>
          <a:xfrm>
            <a:off x="4736592" y="1399032"/>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669133339"/>
      </p:ext>
    </p:extLst>
  </p:cSld>
  <p:clrMapOvr>
    <a:masterClrMapping/>
  </p:clrMapOvr>
  <p:timing>
    <p:tnLst>
      <p:par>
        <p:cTn id="1" dur="indefinite" restart="never" nodeType="tmRoot"/>
      </p:par>
    </p:tnLst>
  </p:timing>
</p:sldLayout>
</file>

<file path=ppt/slideLayouts/slideLayout575.xml><?xml version="1.0" encoding="utf-8"?>
<p:sldLayout xmlns:a="http://schemas.openxmlformats.org/drawingml/2006/main" xmlns:r="http://schemas.openxmlformats.org/officeDocument/2006/relationships" xmlns:p="http://schemas.openxmlformats.org/presentationml/2006/main" preserve="1" userDrawn="1">
  <p:cSld name="Charts - 3/slide with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19"/>
          </p:nvPr>
        </p:nvSpPr>
        <p:spPr>
          <a:xfrm>
            <a:off x="3259836"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6126480"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089854569"/>
      </p:ext>
    </p:extLst>
  </p:cSld>
  <p:clrMapOvr>
    <a:masterClrMapping/>
  </p:clrMapOvr>
  <p:timing>
    <p:tnLst>
      <p:par>
        <p:cTn id="1" dur="indefinite" restart="never" nodeType="tmRoot"/>
      </p:par>
    </p:tnLst>
  </p:timing>
</p:sldLayout>
</file>

<file path=ppt/slideLayouts/slideLayout576.xml><?xml version="1.0" encoding="utf-8"?>
<p:sldLayout xmlns:a="http://schemas.openxmlformats.org/drawingml/2006/main" xmlns:r="http://schemas.openxmlformats.org/officeDocument/2006/relationships" xmlns:p="http://schemas.openxmlformats.org/presentationml/2006/main" preserve="1" userDrawn="1">
  <p:cSld name="Charts - 2/slide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47365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17986607"/>
      </p:ext>
    </p:extLst>
  </p:cSld>
  <p:clrMapOvr>
    <a:masterClrMapping/>
  </p:clrMapOvr>
  <p:timing>
    <p:tnLst>
      <p:par>
        <p:cTn id="1" dur="indefinite" restart="never" nodeType="tmRoot"/>
      </p:par>
    </p:tnLst>
  </p:timing>
</p:sldLayout>
</file>

<file path=ppt/slideLayouts/slideLayout577.xml><?xml version="1.0" encoding="utf-8"?>
<p:sldLayout xmlns:a="http://schemas.openxmlformats.org/drawingml/2006/main" xmlns:r="http://schemas.openxmlformats.org/officeDocument/2006/relationships" xmlns:p="http://schemas.openxmlformats.org/presentationml/2006/main" preserve="1" userDrawn="1">
  <p:cSld name="Gantt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7"/>
          </p:nvPr>
        </p:nvSpPr>
        <p:spPr>
          <a:xfrm>
            <a:off x="393192" y="1709928"/>
            <a:ext cx="3035808" cy="4434840"/>
          </a:xfrm>
        </p:spPr>
        <p:txBody>
          <a:bodyPr/>
          <a:lstStyle>
            <a:lvl1pPr marL="0" indent="0">
              <a:lnSpc>
                <a:spcPct val="106000"/>
              </a:lnSpc>
              <a:spcBef>
                <a:spcPts val="1056"/>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343364431"/>
      </p:ext>
    </p:extLst>
  </p:cSld>
  <p:clrMapOvr>
    <a:masterClrMapping/>
  </p:clrMapOvr>
  <p:timing>
    <p:tnLst>
      <p:par>
        <p:cTn id="1" dur="indefinite" restart="never" nodeType="tmRoot"/>
      </p:par>
    </p:tnLst>
  </p:timing>
</p:sldLayout>
</file>

<file path=ppt/slideLayouts/slideLayout578.xml><?xml version="1.0" encoding="utf-8"?>
<p:sldLayout xmlns:a="http://schemas.openxmlformats.org/drawingml/2006/main" xmlns:r="http://schemas.openxmlformats.org/officeDocument/2006/relationships" xmlns:p="http://schemas.openxmlformats.org/presentationml/2006/main" preserve="1" userDrawn="1">
  <p:cSld name="Michelangelo (t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894472501"/>
      </p:ext>
    </p:extLst>
  </p:cSld>
  <p:clrMapOvr>
    <a:masterClrMapping/>
  </p:clrMapOvr>
  <p:timing>
    <p:tnLst>
      <p:par>
        <p:cTn id="1" dur="indefinite" restart="never" nodeType="tmRoot"/>
      </p:par>
    </p:tnLst>
  </p:timing>
</p:sldLayout>
</file>

<file path=ppt/slideLayouts/slideLayout579.xml><?xml version="1.0" encoding="utf-8"?>
<p:sldLayout xmlns:a="http://schemas.openxmlformats.org/drawingml/2006/main" xmlns:r="http://schemas.openxmlformats.org/officeDocument/2006/relationships" xmlns:p="http://schemas.openxmlformats.org/presentationml/2006/main" preserve="1" userDrawn="1">
  <p:cSld name="Michelangelo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4" name="Text Placeholder 15"/>
          <p:cNvSpPr>
            <a:spLocks noGrp="1"/>
          </p:cNvSpPr>
          <p:nvPr>
            <p:ph type="body" sz="quarter" idx="24"/>
          </p:nvPr>
        </p:nvSpPr>
        <p:spPr>
          <a:xfrm>
            <a:off x="4736592" y="1152144"/>
            <a:ext cx="4014216" cy="51389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669775218"/>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Resum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29"/>
          </p:nvPr>
        </p:nvSpPr>
        <p:spPr>
          <a:xfrm>
            <a:off x="3931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30"/>
          </p:nvPr>
        </p:nvSpPr>
        <p:spPr>
          <a:xfrm>
            <a:off x="47365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4447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7881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376366235"/>
      </p:ext>
    </p:extLst>
  </p:cSld>
  <p:clrMapOvr>
    <a:masterClrMapping/>
  </p:clrMapOvr>
  <p:timing>
    <p:tnLst>
      <p:par>
        <p:cTn id="1" dur="indefinite" restart="never" nodeType="tmRoot"/>
      </p:par>
    </p:tnLst>
  </p:timing>
</p:sldLayout>
</file>

<file path=ppt/slideLayouts/slideLayout580.xml><?xml version="1.0" encoding="utf-8"?>
<p:sldLayout xmlns:a="http://schemas.openxmlformats.org/drawingml/2006/main" xmlns:r="http://schemas.openxmlformats.org/officeDocument/2006/relationships" xmlns:p="http://schemas.openxmlformats.org/presentationml/2006/main" preserve="1" userDrawn="1">
  <p:cSld name="Resumes -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526650673"/>
      </p:ext>
    </p:extLst>
  </p:cSld>
  <p:clrMapOvr>
    <a:masterClrMapping/>
  </p:clrMapOvr>
  <p:timing>
    <p:tnLst>
      <p:par>
        <p:cTn id="1" dur="indefinite" restart="never" nodeType="tmRoot"/>
      </p:par>
    </p:tnLst>
  </p:timing>
</p:sldLayout>
</file>

<file path=ppt/slideLayouts/slideLayout581.xml><?xml version="1.0" encoding="utf-8"?>
<p:sldLayout xmlns:a="http://schemas.openxmlformats.org/drawingml/2006/main" xmlns:r="http://schemas.openxmlformats.org/officeDocument/2006/relationships" xmlns:p="http://schemas.openxmlformats.org/presentationml/2006/main" preserve="1" userDrawn="1">
  <p:cSld name="Resum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29"/>
          </p:nvPr>
        </p:nvSpPr>
        <p:spPr>
          <a:xfrm>
            <a:off x="3931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30"/>
          </p:nvPr>
        </p:nvSpPr>
        <p:spPr>
          <a:xfrm>
            <a:off x="47365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4447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7881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088261210"/>
      </p:ext>
    </p:extLst>
  </p:cSld>
  <p:clrMapOvr>
    <a:masterClrMapping/>
  </p:clrMapOvr>
  <p:timing>
    <p:tnLst>
      <p:par>
        <p:cTn id="1" dur="indefinite" restart="never" nodeType="tmRoot"/>
      </p:par>
    </p:tnLst>
  </p:timing>
</p:sldLayout>
</file>

<file path=ppt/slideLayouts/slideLayout582.xml><?xml version="1.0" encoding="utf-8"?>
<p:sldLayout xmlns:a="http://schemas.openxmlformats.org/drawingml/2006/main" xmlns:r="http://schemas.openxmlformats.org/officeDocument/2006/relationships" xmlns:p="http://schemas.openxmlformats.org/presentationml/2006/main" preserve="1" userDrawn="1">
  <p:cSld name="Resumes - 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25"/>
          </p:nvPr>
        </p:nvSpPr>
        <p:spPr>
          <a:xfrm>
            <a:off x="1344168"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669280"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344168"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678424"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6" name="Text Placeholder 15"/>
          <p:cNvSpPr>
            <a:spLocks noGrp="1"/>
          </p:cNvSpPr>
          <p:nvPr>
            <p:ph type="body" sz="quarter" idx="37"/>
          </p:nvPr>
        </p:nvSpPr>
        <p:spPr>
          <a:xfrm>
            <a:off x="1344168"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7" name="Text Placeholder 15"/>
          <p:cNvSpPr>
            <a:spLocks noGrp="1"/>
          </p:cNvSpPr>
          <p:nvPr>
            <p:ph type="body" sz="quarter" idx="38"/>
          </p:nvPr>
        </p:nvSpPr>
        <p:spPr>
          <a:xfrm>
            <a:off x="5788152"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0" name="Text Placeholder 15"/>
          <p:cNvSpPr>
            <a:spLocks noGrp="1"/>
          </p:cNvSpPr>
          <p:nvPr>
            <p:ph type="body" sz="quarter" idx="41"/>
          </p:nvPr>
        </p:nvSpPr>
        <p:spPr>
          <a:xfrm>
            <a:off x="1344168"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42"/>
          </p:nvPr>
        </p:nvSpPr>
        <p:spPr>
          <a:xfrm>
            <a:off x="5678424"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668191746"/>
      </p:ext>
    </p:extLst>
  </p:cSld>
  <p:clrMapOvr>
    <a:masterClrMapping/>
  </p:clrMapOvr>
  <p:timing>
    <p:tnLst>
      <p:par>
        <p:cTn id="1" dur="indefinite" restart="never" nodeType="tmRoot"/>
      </p:par>
    </p:tnLst>
  </p:timing>
</p:sldLayout>
</file>

<file path=ppt/slideLayouts/slideLayout583.xml><?xml version="1.0" encoding="utf-8"?>
<p:sldLayout xmlns:a="http://schemas.openxmlformats.org/drawingml/2006/main" xmlns:r="http://schemas.openxmlformats.org/officeDocument/2006/relationships" xmlns:p="http://schemas.openxmlformats.org/presentationml/2006/main" preserve="1" userDrawn="1">
  <p:cSld name="Qualification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696463779"/>
      </p:ext>
    </p:extLst>
  </p:cSld>
  <p:clrMapOvr>
    <a:masterClrMapping/>
  </p:clrMapOvr>
  <p:timing>
    <p:tnLst>
      <p:par>
        <p:cTn id="1" dur="indefinite" restart="never" nodeType="tmRoot"/>
      </p:par>
    </p:tnLst>
  </p:timing>
</p:sldLayout>
</file>

<file path=ppt/slideLayouts/slideLayout5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5400924"/>
      </p:ext>
    </p:extLst>
  </p:cSld>
  <p:clrMapOvr>
    <a:masterClrMapping/>
  </p:clrMapOvr>
  <p:timing>
    <p:tnLst>
      <p:par>
        <p:cTn id="1" dur="indefinite" restart="never" nodeType="tmRoot"/>
      </p:par>
    </p:tnLst>
  </p:timing>
</p:sldLayout>
</file>

<file path=ppt/slideLayouts/slideLayout58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Text Placeholder 97"/>
          <p:cNvSpPr txBox="1">
            <a:spLocks/>
          </p:cNvSpPr>
          <p:nvPr/>
        </p:nvSpPr>
        <p:spPr>
          <a:xfrm>
            <a:off x="792163" y="1177925"/>
            <a:ext cx="4005262" cy="1023938"/>
          </a:xfrm>
          <a:prstGeom prst="rect">
            <a:avLst/>
          </a:prstGeom>
        </p:spPr>
        <p:txBody>
          <a:bodyPr/>
          <a:lstStyle/>
          <a:p>
            <a:pPr marL="169863" lvl="1" indent="-168275">
              <a:lnSpc>
                <a:spcPct val="106000"/>
              </a:lnSpc>
              <a:spcBef>
                <a:spcPct val="80000"/>
              </a:spcBef>
              <a:buClr>
                <a:srgbClr val="000000"/>
              </a:buClr>
              <a:buFont typeface="Wingdings 2" pitchFamily="18" charset="2"/>
              <a:buChar char="¡"/>
              <a:defRPr/>
            </a:pPr>
            <a:r>
              <a:rPr lang="en-US" dirty="0">
                <a:solidFill>
                  <a:srgbClr val="000000"/>
                </a:solidFill>
                <a:latin typeface="Arial"/>
              </a:rPr>
              <a:t>Bullet</a:t>
            </a:r>
          </a:p>
        </p:txBody>
      </p:sp>
    </p:spTree>
    <p:extLst>
      <p:ext uri="{BB962C8B-B14F-4D97-AF65-F5344CB8AC3E}">
        <p14:creationId xmlns:p14="http://schemas.microsoft.com/office/powerpoint/2010/main" val="1211821725"/>
      </p:ext>
    </p:extLst>
  </p:cSld>
  <p:clrMapOvr>
    <a:masterClrMapping/>
  </p:clrMapOvr>
  <p:timing>
    <p:tnLst>
      <p:par>
        <p:cTn id="1" dur="indefinite" restart="never" nodeType="tmRoot"/>
      </p:par>
    </p:tnLst>
  </p:timing>
</p:sldLayout>
</file>

<file path=ppt/slideLayouts/slideLayout586.xml><?xml version="1.0" encoding="utf-8"?>
<p:sldLayout xmlns:a="http://schemas.openxmlformats.org/drawingml/2006/main" xmlns:r="http://schemas.openxmlformats.org/officeDocument/2006/relationships" xmlns:p="http://schemas.openxmlformats.org/presentationml/2006/main" preserve="1" userDrawn="1">
  <p:cSld name="1_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386780704"/>
      </p:ext>
    </p:extLst>
  </p:cSld>
  <p:clrMapOvr>
    <a:masterClrMapping/>
  </p:clrMapOvr>
  <p:timing>
    <p:tnLst>
      <p:par>
        <p:cTn id="1" dur="indefinite" restart="never" nodeType="tmRoot"/>
      </p:par>
    </p:tnLst>
  </p:timing>
</p:sldLayout>
</file>

<file path=ppt/slideLayouts/slideLayout587.xml><?xml version="1.0" encoding="utf-8"?>
<p:sldLayout xmlns:a="http://schemas.openxmlformats.org/drawingml/2006/main" xmlns:r="http://schemas.openxmlformats.org/officeDocument/2006/relationships" xmlns:p="http://schemas.openxmlformats.org/presentationml/2006/main" preserve="1" userDrawn="1">
  <p:cSld name="1_Major Points_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58871953"/>
      </p:ext>
    </p:extLst>
  </p:cSld>
  <p:clrMapOvr>
    <a:masterClrMapping/>
  </p:clrMapOvr>
  <p:timing>
    <p:tnLst>
      <p:par>
        <p:cTn id="1" dur="indefinite" restart="never" nodeType="tmRoot"/>
      </p:par>
    </p:tnLst>
  </p:timing>
</p:sldLayout>
</file>

<file path=ppt/slideLayouts/slideLayout588.xml><?xml version="1.0" encoding="utf-8"?>
<p:sldLayout xmlns:a="http://schemas.openxmlformats.org/drawingml/2006/main" xmlns:r="http://schemas.openxmlformats.org/officeDocument/2006/relationships" xmlns:p="http://schemas.openxmlformats.org/presentationml/2006/main" preserve="1" userDrawn="1">
  <p:cSld name="2_Major Points_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002636769"/>
      </p:ext>
    </p:extLst>
  </p:cSld>
  <p:clrMapOvr>
    <a:masterClrMapping/>
  </p:clrMapOvr>
  <p:timing>
    <p:tnLst>
      <p:par>
        <p:cTn id="1" dur="indefinite" restart="never" nodeType="tmRoot"/>
      </p:par>
    </p:tnLst>
  </p:timing>
</p:sldLayout>
</file>

<file path=ppt/slideLayouts/slideLayout589.xml><?xml version="1.0" encoding="utf-8"?>
<p:sldLayout xmlns:a="http://schemas.openxmlformats.org/drawingml/2006/main" xmlns:r="http://schemas.openxmlformats.org/officeDocument/2006/relationships" xmlns:p="http://schemas.openxmlformats.org/presentationml/2006/main" preserve="1" userDrawn="1">
  <p:cSld name="3_Major Points_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3324356905"/>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Resumes - 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25"/>
          </p:nvPr>
        </p:nvSpPr>
        <p:spPr>
          <a:xfrm>
            <a:off x="1344168"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669280"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344168"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678424"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6" name="Text Placeholder 15"/>
          <p:cNvSpPr>
            <a:spLocks noGrp="1"/>
          </p:cNvSpPr>
          <p:nvPr>
            <p:ph type="body" sz="quarter" idx="37"/>
          </p:nvPr>
        </p:nvSpPr>
        <p:spPr>
          <a:xfrm>
            <a:off x="1344168"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7" name="Text Placeholder 15"/>
          <p:cNvSpPr>
            <a:spLocks noGrp="1"/>
          </p:cNvSpPr>
          <p:nvPr>
            <p:ph type="body" sz="quarter" idx="38"/>
          </p:nvPr>
        </p:nvSpPr>
        <p:spPr>
          <a:xfrm>
            <a:off x="5788152"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0" name="Text Placeholder 15"/>
          <p:cNvSpPr>
            <a:spLocks noGrp="1"/>
          </p:cNvSpPr>
          <p:nvPr>
            <p:ph type="body" sz="quarter" idx="41"/>
          </p:nvPr>
        </p:nvSpPr>
        <p:spPr>
          <a:xfrm>
            <a:off x="1344168"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42"/>
          </p:nvPr>
        </p:nvSpPr>
        <p:spPr>
          <a:xfrm>
            <a:off x="5678424"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154793666"/>
      </p:ext>
    </p:extLst>
  </p:cSld>
  <p:clrMapOvr>
    <a:masterClrMapping/>
  </p:clrMapOvr>
  <p:timing>
    <p:tnLst>
      <p:par>
        <p:cTn id="1" dur="indefinite" restart="never" nodeType="tmRoot"/>
      </p:par>
    </p:tnLst>
  </p:timing>
</p:sldLayout>
</file>

<file path=ppt/slideLayouts/slideLayout590.xml><?xml version="1.0" encoding="utf-8"?>
<p:sldLayout xmlns:a="http://schemas.openxmlformats.org/drawingml/2006/main" xmlns:r="http://schemas.openxmlformats.org/officeDocument/2006/relationships" xmlns:p="http://schemas.openxmlformats.org/presentationml/2006/main" preserve="1" userDrawn="1">
  <p:cSld name="7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566930126"/>
      </p:ext>
    </p:extLst>
  </p:cSld>
  <p:clrMapOvr>
    <a:masterClrMapping/>
  </p:clrMapOvr>
  <p:timing>
    <p:tnLst>
      <p:par>
        <p:cTn id="1" dur="indefinite" restart="never" nodeType="tmRoot"/>
      </p:par>
    </p:tnLst>
  </p:timing>
</p:sldLayout>
</file>

<file path=ppt/slideLayouts/slideLayout591.xml><?xml version="1.0" encoding="utf-8"?>
<p:sldLayout xmlns:a="http://schemas.openxmlformats.org/drawingml/2006/main" xmlns:r="http://schemas.openxmlformats.org/officeDocument/2006/relationships" xmlns:p="http://schemas.openxmlformats.org/presentationml/2006/main" preserve="1" userDrawn="1">
  <p:cSld name="6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74033982"/>
      </p:ext>
    </p:extLst>
  </p:cSld>
  <p:clrMapOvr>
    <a:masterClrMapping/>
  </p:clrMapOvr>
  <p:timing>
    <p:tnLst>
      <p:par>
        <p:cTn id="1" dur="indefinite" restart="never" nodeType="tmRoot"/>
      </p:par>
    </p:tnLst>
  </p:timing>
</p:sldLayout>
</file>

<file path=ppt/slideLayouts/slideLayout592.xml><?xml version="1.0" encoding="utf-8"?>
<p:sldLayout xmlns:a="http://schemas.openxmlformats.org/drawingml/2006/main" xmlns:r="http://schemas.openxmlformats.org/officeDocument/2006/relationships" xmlns:p="http://schemas.openxmlformats.org/presentationml/2006/main" preserve="1" userDrawn="1">
  <p:cSld name="5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
        <p:nvSpPr>
          <p:cNvPr id="6" name="Text Placeholder 14"/>
          <p:cNvSpPr>
            <a:spLocks noGrp="1"/>
          </p:cNvSpPr>
          <p:nvPr>
            <p:ph type="body" sz="quarter" idx="22"/>
          </p:nvPr>
        </p:nvSpPr>
        <p:spPr>
          <a:xfrm>
            <a:off x="2048822" y="5158686"/>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288288918"/>
      </p:ext>
    </p:extLst>
  </p:cSld>
  <p:clrMapOvr>
    <a:masterClrMapping/>
  </p:clrMapOvr>
  <p:timing>
    <p:tnLst>
      <p:par>
        <p:cTn id="1" dur="indefinite" restart="never" nodeType="tmRoot"/>
      </p:par>
    </p:tnLst>
  </p:timing>
</p:sldLayout>
</file>

<file path=ppt/slideLayouts/slideLayout593.xml><?xml version="1.0" encoding="utf-8"?>
<p:sldLayout xmlns:a="http://schemas.openxmlformats.org/drawingml/2006/main" xmlns:r="http://schemas.openxmlformats.org/officeDocument/2006/relationships" xmlns:p="http://schemas.openxmlformats.org/presentationml/2006/main" userDrawn="1">
  <p:cSld name="7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latin typeface="Aria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1755565228"/>
      </p:ext>
    </p:extLst>
  </p:cSld>
  <p:clrMapOvr>
    <a:masterClrMapping/>
  </p:clrMapOvr>
  <p:timing>
    <p:tnLst>
      <p:par>
        <p:cTn id="1" dur="indefinite" restart="never" nodeType="tmRoot"/>
      </p:par>
    </p:tnLst>
  </p:timing>
</p:sldLayout>
</file>

<file path=ppt/slideLayouts/slideLayout594.xml><?xml version="1.0" encoding="utf-8"?>
<p:sldLayout xmlns:a="http://schemas.openxmlformats.org/drawingml/2006/main" xmlns:r="http://schemas.openxmlformats.org/officeDocument/2006/relationships" xmlns:p="http://schemas.openxmlformats.org/presentationml/2006/main" userDrawn="1">
  <p:cSld name="8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latin typeface="Aria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484457698"/>
      </p:ext>
    </p:extLst>
  </p:cSld>
  <p:clrMapOvr>
    <a:masterClrMapping/>
  </p:clrMapOvr>
  <p:timing>
    <p:tnLst>
      <p:par>
        <p:cTn id="1" dur="indefinite" restart="never" nodeType="tmRoot"/>
      </p:par>
    </p:tnLst>
  </p:timing>
</p:sldLayout>
</file>

<file path=ppt/slideLayouts/slideLayout59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146050" y="6395664"/>
            <a:ext cx="8851900" cy="454025"/>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a:lvl1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n-US" dirty="0" smtClean="0"/>
              <a:t>This briefing is classified [OVERALL CLASSIFICATION]</a:t>
            </a:r>
          </a:p>
        </p:txBody>
      </p:sp>
      <p:sp>
        <p:nvSpPr>
          <p:cNvPr id="5" name="Title 4"/>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4230373082"/>
      </p:ext>
    </p:extLst>
  </p:cSld>
  <p:clrMapOvr>
    <a:masterClrMapping/>
  </p:clrMapOvr>
</p:sldLayout>
</file>

<file path=ppt/slideLayouts/slideLayout59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a:xfrm>
            <a:off x="6553200" y="6356350"/>
            <a:ext cx="2133600" cy="365125"/>
          </a:xfrm>
          <a:prstGeom prst="rect">
            <a:avLst/>
          </a:prstGeom>
        </p:spPr>
        <p:txBody>
          <a:bodyPr/>
          <a:lstStyle/>
          <a:p>
            <a:fld id="{60DD7DF9-8AB2-6843-A127-0B31BBBE26E4}" type="slidenum">
              <a:rPr lang="en-US" sz="2400" smtClean="0">
                <a:solidFill>
                  <a:prstClr val="black">
                    <a:tint val="75000"/>
                  </a:prstClr>
                </a:solidFill>
                <a:ea typeface="ＭＳ Ｐゴシック" pitchFamily="34" charset="-128"/>
              </a:rPr>
              <a:pPr/>
              <a:t>‹#›</a:t>
            </a:fld>
            <a:endParaRPr lang="en-US" sz="2400" dirty="0">
              <a:solidFill>
                <a:prstClr val="black">
                  <a:tint val="75000"/>
                </a:prstClr>
              </a:solidFill>
              <a:ea typeface="ＭＳ Ｐゴシック" pitchFamily="34" charset="-128"/>
            </a:endParaRPr>
          </a:p>
        </p:txBody>
      </p:sp>
    </p:spTree>
    <p:extLst>
      <p:ext uri="{BB962C8B-B14F-4D97-AF65-F5344CB8AC3E}">
        <p14:creationId xmlns:p14="http://schemas.microsoft.com/office/powerpoint/2010/main" val="1757804244"/>
      </p:ext>
    </p:extLst>
  </p:cSld>
  <p:clrMapOvr>
    <a:masterClrMapping/>
  </p:clrMapOvr>
</p:sldLayout>
</file>

<file path=ppt/slideLayouts/slideLayout59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marL="227013" marR="0" indent="-227013" algn="l" defTabSz="457200" rtl="0" eaLnBrk="1" fontAlgn="auto" latinLnBrk="0" hangingPunct="1">
              <a:lnSpc>
                <a:spcPct val="100000"/>
              </a:lnSpc>
              <a:spcBef>
                <a:spcPts val="600"/>
              </a:spcBef>
              <a:spcAft>
                <a:spcPts val="600"/>
              </a:spcAft>
              <a:buClr>
                <a:srgbClr val="1F497D"/>
              </a:buClr>
              <a:buSzTx/>
              <a:buFont typeface="Wingdings" charset="2"/>
              <a:buChar char="§"/>
              <a:tabLst/>
              <a:defRPr/>
            </a:lvl1pPr>
            <a:lvl2pPr marL="461963" marR="0" indent="-234950" algn="l" defTabSz="457200" rtl="0" eaLnBrk="1" fontAlgn="auto" latinLnBrk="0" hangingPunct="1">
              <a:lnSpc>
                <a:spcPct val="100000"/>
              </a:lnSpc>
              <a:spcBef>
                <a:spcPts val="600"/>
              </a:spcBef>
              <a:spcAft>
                <a:spcPts val="600"/>
              </a:spcAft>
              <a:buClr>
                <a:srgbClr val="1F497D"/>
              </a:buClr>
              <a:buSzTx/>
              <a:buFont typeface="Arial" pitchFamily="34" charset="0"/>
              <a:buChar char="•"/>
              <a:tabLst/>
              <a:defRPr/>
            </a:lvl2pPr>
            <a:lvl3pPr marL="461963" marR="0" indent="0" algn="l" defTabSz="457200" rtl="0" eaLnBrk="1" fontAlgn="auto" latinLnBrk="0" hangingPunct="1">
              <a:lnSpc>
                <a:spcPct val="100000"/>
              </a:lnSpc>
              <a:spcBef>
                <a:spcPts val="600"/>
              </a:spcBef>
              <a:spcAft>
                <a:spcPts val="600"/>
              </a:spcAft>
              <a:buClr>
                <a:srgbClr val="1F497D"/>
              </a:buClr>
              <a:buSzTx/>
              <a:buFont typeface="Symbol" pitchFamily="18" charset="2"/>
              <a:buNone/>
              <a:tabLst/>
              <a:defRPr sz="1600" baseline="0"/>
            </a:lvl3pPr>
            <a:lvl4pPr marL="1371600" marR="0" indent="0" algn="l" defTabSz="457200" rtl="0" eaLnBrk="1" fontAlgn="auto" latinLnBrk="0" hangingPunct="1">
              <a:lnSpc>
                <a:spcPct val="100000"/>
              </a:lnSpc>
              <a:spcBef>
                <a:spcPct val="20000"/>
              </a:spcBef>
              <a:spcAft>
                <a:spcPts val="0"/>
              </a:spcAft>
              <a:buClr>
                <a:srgbClr val="1F497D"/>
              </a:buClr>
              <a:buSzTx/>
              <a:buFont typeface="Wingdings" charset="2"/>
              <a:buNone/>
              <a:tabLst/>
              <a:defRPr sz="400"/>
            </a:lvl4pPr>
            <a:lvl5pPr marL="2171700" marR="0" indent="-342900" algn="l" defTabSz="457200" rtl="0" eaLnBrk="1" fontAlgn="auto" latinLnBrk="0" hangingPunct="1">
              <a:lnSpc>
                <a:spcPct val="100000"/>
              </a:lnSpc>
              <a:spcBef>
                <a:spcPct val="20000"/>
              </a:spcBef>
              <a:spcAft>
                <a:spcPts val="0"/>
              </a:spcAft>
              <a:buClr>
                <a:srgbClr val="1F497D"/>
              </a:buClr>
              <a:buSzTx/>
              <a:buFont typeface="Wingdings" charset="2"/>
              <a:buChar char="§"/>
              <a:tabLst/>
              <a:defRPr sz="6000"/>
            </a:lvl5pPr>
          </a:lstStyle>
          <a:p>
            <a:pPr marL="227013" marR="0" lvl="0" indent="-227013" algn="l" defTabSz="457200" rtl="0" eaLnBrk="1" fontAlgn="auto" latinLnBrk="0" hangingPunct="1">
              <a:lnSpc>
                <a:spcPct val="100000"/>
              </a:lnSpc>
              <a:spcBef>
                <a:spcPts val="600"/>
              </a:spcBef>
              <a:spcAft>
                <a:spcPts val="600"/>
              </a:spcAft>
              <a:buClr>
                <a:srgbClr val="1F497D"/>
              </a:buClr>
              <a:buSzTx/>
              <a:buFont typeface="Wingdings" charset="2"/>
              <a:buChar char="§"/>
              <a:tabLst/>
              <a:defRPr/>
            </a:pPr>
            <a:r>
              <a:rPr kumimoji="0" lang="en-US" sz="2400" b="0" i="0" u="none" strike="noStrike" kern="1200" cap="none" spc="0" normalizeH="0" baseline="0" noProof="0" dirty="0" smtClean="0">
                <a:ln>
                  <a:noFill/>
                </a:ln>
                <a:solidFill>
                  <a:prstClr val="black"/>
                </a:solidFill>
                <a:effectLst/>
                <a:uLnTx/>
                <a:uFillTx/>
                <a:latin typeface="Arial"/>
                <a:ea typeface="+mn-ea"/>
                <a:cs typeface="Arial"/>
              </a:rPr>
              <a:t>Click to edit Master text styles</a:t>
            </a:r>
          </a:p>
          <a:p>
            <a:pPr marL="461963" marR="0" lvl="1" indent="-234950" algn="l" defTabSz="457200" rtl="0" eaLnBrk="1" fontAlgn="auto" latinLnBrk="0" hangingPunct="1">
              <a:lnSpc>
                <a:spcPct val="100000"/>
              </a:lnSpc>
              <a:spcBef>
                <a:spcPts val="600"/>
              </a:spcBef>
              <a:spcAft>
                <a:spcPts val="600"/>
              </a:spcAft>
              <a:buClr>
                <a:srgbClr val="1F497D"/>
              </a:buClr>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Arial"/>
              </a:rPr>
              <a:t>Second level</a:t>
            </a:r>
          </a:p>
          <a:p>
            <a:pPr marL="687388" marR="0" lvl="2" indent="-225425" algn="l" defTabSz="457200" rtl="0" eaLnBrk="1" fontAlgn="auto" latinLnBrk="0" hangingPunct="1">
              <a:lnSpc>
                <a:spcPct val="100000"/>
              </a:lnSpc>
              <a:spcBef>
                <a:spcPts val="600"/>
              </a:spcBef>
              <a:spcAft>
                <a:spcPts val="600"/>
              </a:spcAft>
              <a:buClr>
                <a:srgbClr val="1F497D"/>
              </a:buClr>
              <a:buSzTx/>
              <a:buFont typeface="Symbol" pitchFamily="18" charset="2"/>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Arial"/>
              </a:rPr>
              <a:t>Third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0DD7DF9-8AB2-6843-A127-0B31BBBE26E4}" type="slidenum">
              <a:rPr lang="en-US" sz="2400" smtClean="0">
                <a:solidFill>
                  <a:prstClr val="black">
                    <a:tint val="75000"/>
                  </a:prstClr>
                </a:solidFill>
                <a:ea typeface="ＭＳ Ｐゴシック" pitchFamily="34" charset="-128"/>
              </a:rPr>
              <a:pPr/>
              <a:t>‹#›</a:t>
            </a:fld>
            <a:endParaRPr lang="en-US" sz="2400" dirty="0">
              <a:solidFill>
                <a:prstClr val="black">
                  <a:tint val="75000"/>
                </a:prstClr>
              </a:solidFill>
              <a:ea typeface="ＭＳ Ｐゴシック" pitchFamily="34" charset="-128"/>
            </a:endParaRPr>
          </a:p>
        </p:txBody>
      </p:sp>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693604627"/>
      </p:ext>
    </p:extLst>
  </p:cSld>
  <p:clrMapOvr>
    <a:masterClrMapping/>
  </p:clrMapOvr>
</p:sldLayout>
</file>

<file path=ppt/slideLayouts/slideLayout59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marL="227013" marR="0" indent="-227013" algn="l" defTabSz="457200" rtl="0" eaLnBrk="1" fontAlgn="auto" latinLnBrk="0" hangingPunct="1">
              <a:lnSpc>
                <a:spcPct val="100000"/>
              </a:lnSpc>
              <a:spcBef>
                <a:spcPts val="600"/>
              </a:spcBef>
              <a:spcAft>
                <a:spcPts val="600"/>
              </a:spcAft>
              <a:buClr>
                <a:srgbClr val="1F497D"/>
              </a:buClr>
              <a:buSzTx/>
              <a:buFont typeface="Wingdings" charset="2"/>
              <a:buChar char="§"/>
              <a:tabLst/>
              <a:defRPr/>
            </a:lvl1pPr>
            <a:lvl2pPr marL="461963" marR="0" indent="-234950" algn="l" defTabSz="457200" rtl="0" eaLnBrk="1" fontAlgn="auto" latinLnBrk="0" hangingPunct="1">
              <a:lnSpc>
                <a:spcPct val="100000"/>
              </a:lnSpc>
              <a:spcBef>
                <a:spcPts val="600"/>
              </a:spcBef>
              <a:spcAft>
                <a:spcPts val="600"/>
              </a:spcAft>
              <a:buClr>
                <a:srgbClr val="1F497D"/>
              </a:buClr>
              <a:buSzTx/>
              <a:buFont typeface="Arial" pitchFamily="34" charset="0"/>
              <a:buChar char="•"/>
              <a:tabLst/>
              <a:defRPr/>
            </a:lvl2pPr>
            <a:lvl3pPr marL="461963" marR="0" indent="0" algn="l" defTabSz="457200" rtl="0" eaLnBrk="1" fontAlgn="auto" latinLnBrk="0" hangingPunct="1">
              <a:lnSpc>
                <a:spcPct val="100000"/>
              </a:lnSpc>
              <a:spcBef>
                <a:spcPts val="600"/>
              </a:spcBef>
              <a:spcAft>
                <a:spcPts val="600"/>
              </a:spcAft>
              <a:buClr>
                <a:srgbClr val="1F497D"/>
              </a:buClr>
              <a:buSzTx/>
              <a:buFont typeface="Symbol" pitchFamily="18" charset="2"/>
              <a:buNone/>
              <a:tabLst/>
              <a:defRPr sz="1600" baseline="0"/>
            </a:lvl3pPr>
            <a:lvl4pPr marL="1371600" marR="0" indent="0" algn="l" defTabSz="457200" rtl="0" eaLnBrk="1" fontAlgn="auto" latinLnBrk="0" hangingPunct="1">
              <a:lnSpc>
                <a:spcPct val="100000"/>
              </a:lnSpc>
              <a:spcBef>
                <a:spcPct val="20000"/>
              </a:spcBef>
              <a:spcAft>
                <a:spcPts val="0"/>
              </a:spcAft>
              <a:buClr>
                <a:srgbClr val="1F497D"/>
              </a:buClr>
              <a:buSzTx/>
              <a:buFont typeface="Wingdings" charset="2"/>
              <a:buNone/>
              <a:tabLst/>
              <a:defRPr sz="400"/>
            </a:lvl4pPr>
            <a:lvl5pPr marL="2171700" marR="0" indent="-342900" algn="l" defTabSz="457200" rtl="0" eaLnBrk="1" fontAlgn="auto" latinLnBrk="0" hangingPunct="1">
              <a:lnSpc>
                <a:spcPct val="100000"/>
              </a:lnSpc>
              <a:spcBef>
                <a:spcPct val="20000"/>
              </a:spcBef>
              <a:spcAft>
                <a:spcPts val="0"/>
              </a:spcAft>
              <a:buClr>
                <a:srgbClr val="1F497D"/>
              </a:buClr>
              <a:buSzTx/>
              <a:buFont typeface="Wingdings" charset="2"/>
              <a:buChar char="§"/>
              <a:tabLst/>
              <a:defRPr sz="6000"/>
            </a:lvl5pPr>
          </a:lstStyle>
          <a:p>
            <a:pPr marL="227013" marR="0" lvl="0" indent="-227013" algn="l" defTabSz="457200" rtl="0" eaLnBrk="1" fontAlgn="auto" latinLnBrk="0" hangingPunct="1">
              <a:lnSpc>
                <a:spcPct val="100000"/>
              </a:lnSpc>
              <a:spcBef>
                <a:spcPts val="600"/>
              </a:spcBef>
              <a:spcAft>
                <a:spcPts val="600"/>
              </a:spcAft>
              <a:buClr>
                <a:srgbClr val="1F497D"/>
              </a:buClr>
              <a:buSzTx/>
              <a:buFont typeface="Wingdings" charset="2"/>
              <a:buChar char="§"/>
              <a:tabLst/>
              <a:defRPr/>
            </a:pPr>
            <a:r>
              <a:rPr kumimoji="0" lang="en-US" sz="2400" b="0" i="0" u="none" strike="noStrike" kern="1200" cap="none" spc="0" normalizeH="0" baseline="0" noProof="0" dirty="0" smtClean="0">
                <a:ln>
                  <a:noFill/>
                </a:ln>
                <a:solidFill>
                  <a:prstClr val="black"/>
                </a:solidFill>
                <a:effectLst/>
                <a:uLnTx/>
                <a:uFillTx/>
                <a:latin typeface="Arial"/>
                <a:ea typeface="+mn-ea"/>
                <a:cs typeface="Arial"/>
              </a:rPr>
              <a:t>Click to edit Master text styles</a:t>
            </a:r>
          </a:p>
          <a:p>
            <a:pPr marL="461963" marR="0" lvl="1" indent="-234950" algn="l" defTabSz="457200" rtl="0" eaLnBrk="1" fontAlgn="auto" latinLnBrk="0" hangingPunct="1">
              <a:lnSpc>
                <a:spcPct val="100000"/>
              </a:lnSpc>
              <a:spcBef>
                <a:spcPts val="600"/>
              </a:spcBef>
              <a:spcAft>
                <a:spcPts val="600"/>
              </a:spcAft>
              <a:buClr>
                <a:srgbClr val="1F497D"/>
              </a:buClr>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Arial"/>
              </a:rPr>
              <a:t>Second level</a:t>
            </a:r>
          </a:p>
          <a:p>
            <a:pPr marL="687388" marR="0" lvl="2" indent="-225425" algn="l" defTabSz="457200" rtl="0" eaLnBrk="1" fontAlgn="auto" latinLnBrk="0" hangingPunct="1">
              <a:lnSpc>
                <a:spcPct val="100000"/>
              </a:lnSpc>
              <a:spcBef>
                <a:spcPts val="600"/>
              </a:spcBef>
              <a:spcAft>
                <a:spcPts val="600"/>
              </a:spcAft>
              <a:buClr>
                <a:srgbClr val="1F497D"/>
              </a:buClr>
              <a:buSzTx/>
              <a:buFont typeface="Symbol" pitchFamily="18" charset="2"/>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Arial"/>
              </a:rPr>
              <a:t>Third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0DD7DF9-8AB2-6843-A127-0B31BBBE26E4}" type="slidenum">
              <a:rPr lang="en-US" sz="2400" smtClean="0">
                <a:solidFill>
                  <a:prstClr val="black">
                    <a:tint val="75000"/>
                  </a:prstClr>
                </a:solidFill>
                <a:ea typeface="ＭＳ Ｐゴシック" pitchFamily="34" charset="-128"/>
              </a:rPr>
              <a:pPr/>
              <a:t>‹#›</a:t>
            </a:fld>
            <a:endParaRPr lang="en-US" sz="2400" dirty="0">
              <a:solidFill>
                <a:prstClr val="black">
                  <a:tint val="75000"/>
                </a:prstClr>
              </a:solidFill>
              <a:ea typeface="ＭＳ Ｐゴシック" pitchFamily="34" charset="-128"/>
            </a:endParaRPr>
          </a:p>
        </p:txBody>
      </p:sp>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263641041"/>
      </p:ext>
    </p:extLst>
  </p:cSld>
  <p:clrMapOvr>
    <a:masterClrMapping/>
  </p:clrMapOvr>
</p:sldLayout>
</file>

<file path=ppt/slideLayouts/slideLayout59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626497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boxes - 3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3255264"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6126480"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3255264"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25"/>
          </p:nvPr>
        </p:nvSpPr>
        <p:spPr>
          <a:xfrm>
            <a:off x="6126480"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64228575"/>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Qualification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917562233"/>
      </p:ext>
    </p:extLst>
  </p:cSld>
  <p:clrMapOvr>
    <a:masterClrMapping/>
  </p:clrMapOvr>
  <p:timing>
    <p:tnLst>
      <p:par>
        <p:cTn id="1" dur="indefinite" restart="never" nodeType="tmRoot"/>
      </p:par>
    </p:tnLst>
  </p:timing>
</p:sldLayout>
</file>

<file path=ppt/slideLayouts/slideLayout60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62034" y="1598406"/>
            <a:ext cx="8124766" cy="452775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7548904"/>
      </p:ext>
    </p:extLst>
  </p:cSld>
  <p:clrMapOvr>
    <a:masterClrMapping/>
  </p:clrMapOvr>
  <p:timing>
    <p:tnLst>
      <p:par>
        <p:cTn id="1" dur="indefinite" restart="never" nodeType="tmRoot"/>
      </p:par>
    </p:tnLst>
  </p:timing>
</p:sldLayout>
</file>

<file path=ppt/slideLayouts/slideLayout60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sz="2400" dirty="0">
              <a:solidFill>
                <a:prstClr val="black">
                  <a:tint val="75000"/>
                </a:prstClr>
              </a:solidFill>
              <a:ea typeface="ＭＳ Ｐゴシック" pitchFamily="34" charset="-128"/>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sz="2400" smtClean="0">
                <a:solidFill>
                  <a:prstClr val="black">
                    <a:tint val="75000"/>
                  </a:prstClr>
                </a:solidFill>
                <a:ea typeface="ＭＳ Ｐゴシック" pitchFamily="34" charset="-128"/>
              </a:rPr>
              <a:t>test</a:t>
            </a:r>
            <a:endParaRPr lang="en-US" sz="2400" dirty="0">
              <a:solidFill>
                <a:prstClr val="black">
                  <a:tint val="75000"/>
                </a:prstClr>
              </a:solidFill>
              <a:ea typeface="ＭＳ Ｐゴシック" pitchFamily="34" charset="-128"/>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54637AC-DF02-4FE1-849A-EF3308F8B655}" type="slidenum">
              <a:rPr lang="en-US" sz="2400" smtClean="0">
                <a:solidFill>
                  <a:prstClr val="black">
                    <a:tint val="75000"/>
                  </a:prstClr>
                </a:solidFill>
                <a:ea typeface="ＭＳ Ｐゴシック" pitchFamily="34" charset="-128"/>
              </a:rPr>
              <a:pPr/>
              <a:t>‹#›</a:t>
            </a:fld>
            <a:endParaRPr lang="en-US" sz="2400" dirty="0">
              <a:solidFill>
                <a:prstClr val="black">
                  <a:tint val="75000"/>
                </a:prstClr>
              </a:solidFill>
              <a:ea typeface="ＭＳ Ｐゴシック" pitchFamily="34" charset="-128"/>
            </a:endParaRPr>
          </a:p>
        </p:txBody>
      </p:sp>
    </p:spTree>
    <p:extLst>
      <p:ext uri="{BB962C8B-B14F-4D97-AF65-F5344CB8AC3E}">
        <p14:creationId xmlns:p14="http://schemas.microsoft.com/office/powerpoint/2010/main" val="3437011519"/>
      </p:ext>
    </p:extLst>
  </p:cSld>
  <p:clrMapOvr>
    <a:masterClrMapping/>
  </p:clrMapOvr>
  <p:timing>
    <p:tnLst>
      <p:par>
        <p:cTn id="1" dur="indefinite" restart="never" nodeType="tmRoot"/>
      </p:par>
    </p:tnLst>
  </p:timing>
</p:sldLayout>
</file>

<file path=ppt/slideLayouts/slideLayout6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p>
            <a:fld id="{60DD7DF9-8AB2-6843-A127-0B31BBBE26E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72057801"/>
      </p:ext>
    </p:extLst>
  </p:cSld>
  <p:clrMapOvr>
    <a:masterClrMapping/>
  </p:clrMapOvr>
</p:sldLayout>
</file>

<file path=ppt/slideLayouts/slideLayout6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60DD7DF9-8AB2-6843-A127-0B31BBBE26E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56352217"/>
      </p:ext>
    </p:extLst>
  </p:cSld>
  <p:clrMapOvr>
    <a:masterClrMapping/>
  </p:clrMapOvr>
</p:sldLayout>
</file>

<file path=ppt/slideLayouts/slideLayout60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27013" marR="0" indent="-227013" algn="l" defTabSz="457200" rtl="0" eaLnBrk="1" fontAlgn="auto" latinLnBrk="0" hangingPunct="1">
              <a:lnSpc>
                <a:spcPct val="100000"/>
              </a:lnSpc>
              <a:spcBef>
                <a:spcPts val="600"/>
              </a:spcBef>
              <a:spcAft>
                <a:spcPts val="600"/>
              </a:spcAft>
              <a:buClr>
                <a:srgbClr val="1F497D"/>
              </a:buClr>
              <a:buSzTx/>
              <a:buFont typeface="Wingdings" charset="2"/>
              <a:buChar char="§"/>
              <a:tabLst/>
              <a:defRPr/>
            </a:lvl1pPr>
            <a:lvl2pPr marL="461963" marR="0" indent="-234950" algn="l" defTabSz="457200" rtl="0" eaLnBrk="1" fontAlgn="auto" latinLnBrk="0" hangingPunct="1">
              <a:lnSpc>
                <a:spcPct val="100000"/>
              </a:lnSpc>
              <a:spcBef>
                <a:spcPts val="600"/>
              </a:spcBef>
              <a:spcAft>
                <a:spcPts val="600"/>
              </a:spcAft>
              <a:buClr>
                <a:srgbClr val="1F497D"/>
              </a:buClr>
              <a:buSzTx/>
              <a:buFont typeface="Arial" pitchFamily="34" charset="0"/>
              <a:buChar char="•"/>
              <a:tabLst/>
              <a:defRPr/>
            </a:lvl2pPr>
            <a:lvl3pPr marL="461963" marR="0" indent="0" algn="l" defTabSz="457200" rtl="0" eaLnBrk="1" fontAlgn="auto" latinLnBrk="0" hangingPunct="1">
              <a:lnSpc>
                <a:spcPct val="100000"/>
              </a:lnSpc>
              <a:spcBef>
                <a:spcPts val="600"/>
              </a:spcBef>
              <a:spcAft>
                <a:spcPts val="600"/>
              </a:spcAft>
              <a:buClr>
                <a:srgbClr val="1F497D"/>
              </a:buClr>
              <a:buSzTx/>
              <a:buFont typeface="Symbol" pitchFamily="18" charset="2"/>
              <a:buNone/>
              <a:tabLst/>
              <a:defRPr sz="1600" baseline="0"/>
            </a:lvl3pPr>
            <a:lvl4pPr marL="1371600" marR="0" indent="0" algn="l" defTabSz="457200" rtl="0" eaLnBrk="1" fontAlgn="auto" latinLnBrk="0" hangingPunct="1">
              <a:lnSpc>
                <a:spcPct val="100000"/>
              </a:lnSpc>
              <a:spcBef>
                <a:spcPct val="20000"/>
              </a:spcBef>
              <a:spcAft>
                <a:spcPts val="0"/>
              </a:spcAft>
              <a:buClr>
                <a:srgbClr val="1F497D"/>
              </a:buClr>
              <a:buSzTx/>
              <a:buFont typeface="Wingdings" charset="2"/>
              <a:buNone/>
              <a:tabLst/>
              <a:defRPr sz="400"/>
            </a:lvl4pPr>
            <a:lvl5pPr marL="2171700" marR="0" indent="-342900" algn="l" defTabSz="457200" rtl="0" eaLnBrk="1" fontAlgn="auto" latinLnBrk="0" hangingPunct="1">
              <a:lnSpc>
                <a:spcPct val="100000"/>
              </a:lnSpc>
              <a:spcBef>
                <a:spcPct val="20000"/>
              </a:spcBef>
              <a:spcAft>
                <a:spcPts val="0"/>
              </a:spcAft>
              <a:buClr>
                <a:srgbClr val="1F497D"/>
              </a:buClr>
              <a:buSzTx/>
              <a:buFont typeface="Wingdings" charset="2"/>
              <a:buChar char="§"/>
              <a:tabLst/>
              <a:defRPr sz="6000"/>
            </a:lvl5pPr>
          </a:lstStyle>
          <a:p>
            <a:pPr marL="227013" marR="0" lvl="0" indent="-227013" algn="l" defTabSz="457200" rtl="0" eaLnBrk="1" fontAlgn="auto" latinLnBrk="0" hangingPunct="1">
              <a:lnSpc>
                <a:spcPct val="100000"/>
              </a:lnSpc>
              <a:spcBef>
                <a:spcPts val="600"/>
              </a:spcBef>
              <a:spcAft>
                <a:spcPts val="600"/>
              </a:spcAft>
              <a:buClr>
                <a:srgbClr val="1F497D"/>
              </a:buClr>
              <a:buSzTx/>
              <a:buFont typeface="Wingdings" charset="2"/>
              <a:buChar char="§"/>
              <a:tabLst/>
              <a:defRPr/>
            </a:pPr>
            <a:r>
              <a:rPr kumimoji="0" lang="en-US" sz="2400" b="0" i="0" u="none" strike="noStrike" kern="1200" cap="none" spc="0" normalizeH="0" baseline="0" noProof="0" smtClean="0">
                <a:ln>
                  <a:noFill/>
                </a:ln>
                <a:solidFill>
                  <a:prstClr val="black"/>
                </a:solidFill>
                <a:effectLst/>
                <a:uLnTx/>
                <a:uFillTx/>
                <a:latin typeface="Arial"/>
                <a:ea typeface="+mn-ea"/>
                <a:cs typeface="Arial"/>
              </a:rPr>
              <a:t>Click to edit Master text styles</a:t>
            </a:r>
          </a:p>
          <a:p>
            <a:pPr marL="227013" marR="0" lvl="1" indent="-227013" algn="l" defTabSz="457200" rtl="0" eaLnBrk="1" fontAlgn="auto" latinLnBrk="0" hangingPunct="1">
              <a:lnSpc>
                <a:spcPct val="100000"/>
              </a:lnSpc>
              <a:spcBef>
                <a:spcPts val="600"/>
              </a:spcBef>
              <a:spcAft>
                <a:spcPts val="600"/>
              </a:spcAft>
              <a:buClr>
                <a:srgbClr val="1F497D"/>
              </a:buClr>
              <a:buSzTx/>
              <a:buFont typeface="Wingdings" charset="2"/>
              <a:buChar char="§"/>
              <a:tabLst/>
              <a:defRPr/>
            </a:pPr>
            <a:r>
              <a:rPr kumimoji="0" lang="en-US" sz="2400" b="0" i="0" u="none" strike="noStrike" kern="1200" cap="none" spc="0" normalizeH="0" baseline="0" noProof="0" smtClean="0">
                <a:ln>
                  <a:noFill/>
                </a:ln>
                <a:solidFill>
                  <a:prstClr val="black"/>
                </a:solidFill>
                <a:effectLst/>
                <a:uLnTx/>
                <a:uFillTx/>
                <a:latin typeface="Arial"/>
                <a:ea typeface="+mn-ea"/>
                <a:cs typeface="Arial"/>
              </a:rPr>
              <a:t>Second level</a:t>
            </a:r>
          </a:p>
          <a:p>
            <a:pPr marL="227013" marR="0" lvl="2" indent="-227013" algn="l" defTabSz="457200" rtl="0" eaLnBrk="1" fontAlgn="auto" latinLnBrk="0" hangingPunct="1">
              <a:lnSpc>
                <a:spcPct val="100000"/>
              </a:lnSpc>
              <a:spcBef>
                <a:spcPts val="600"/>
              </a:spcBef>
              <a:spcAft>
                <a:spcPts val="600"/>
              </a:spcAft>
              <a:buClr>
                <a:srgbClr val="1F497D"/>
              </a:buClr>
              <a:buSzTx/>
              <a:buFont typeface="Wingdings" charset="2"/>
              <a:buChar char="§"/>
              <a:tabLst/>
              <a:defRPr/>
            </a:pPr>
            <a:r>
              <a:rPr kumimoji="0" lang="en-US" sz="2400" b="0" i="0" u="none" strike="noStrike" kern="1200" cap="none" spc="0" normalizeH="0" baseline="0" noProof="0" smtClean="0">
                <a:ln>
                  <a:noFill/>
                </a:ln>
                <a:solidFill>
                  <a:prstClr val="black"/>
                </a:solidFill>
                <a:effectLst/>
                <a:uLnTx/>
                <a:uFillTx/>
                <a:latin typeface="Arial"/>
                <a:ea typeface="+mn-ea"/>
                <a:cs typeface="Arial"/>
              </a:rPr>
              <a:t>Third level</a:t>
            </a:r>
          </a:p>
        </p:txBody>
      </p:sp>
      <p:sp>
        <p:nvSpPr>
          <p:cNvPr id="6" name="Slide Number Placeholder 5"/>
          <p:cNvSpPr>
            <a:spLocks noGrp="1"/>
          </p:cNvSpPr>
          <p:nvPr>
            <p:ph type="sldNum" sz="quarter" idx="12"/>
          </p:nvPr>
        </p:nvSpPr>
        <p:spPr/>
        <p:txBody>
          <a:bodyPr/>
          <a:lstStyle/>
          <a:p>
            <a:fld id="{60DD7DF9-8AB2-6843-A127-0B31BBBE26E4}"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359564" y="968992"/>
            <a:ext cx="8661606" cy="464024"/>
          </a:xfrm>
        </p:spPr>
        <p:txBody>
          <a:bodyPr/>
          <a:lstStyle>
            <a:lvl1pPr>
              <a:defRPr b="1"/>
            </a:lvl1pPr>
          </a:lstStyle>
          <a:p>
            <a:r>
              <a:rPr lang="en-US" smtClean="0"/>
              <a:t>Click to edit Master title style</a:t>
            </a:r>
            <a:endParaRPr lang="en-US" dirty="0"/>
          </a:p>
        </p:txBody>
      </p:sp>
    </p:spTree>
    <p:extLst>
      <p:ext uri="{BB962C8B-B14F-4D97-AF65-F5344CB8AC3E}">
        <p14:creationId xmlns:p14="http://schemas.microsoft.com/office/powerpoint/2010/main" val="1056301236"/>
      </p:ext>
    </p:extLst>
  </p:cSld>
  <p:clrMapOvr>
    <a:masterClrMapping/>
  </p:clrMapOvr>
  <p:timing>
    <p:tnLst>
      <p:par>
        <p:cTn id="1" dur="indefinite" restart="never" nodeType="tmRoot"/>
      </p:par>
    </p:tnLst>
  </p:timing>
</p:sldLayout>
</file>

<file path=ppt/slideLayouts/slideLayout60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marL="227013" indent="-227013">
              <a:buClr>
                <a:schemeClr val="tx2"/>
              </a:buClr>
              <a:buFont typeface="Wingdings" charset="2"/>
              <a:buChar char="§"/>
              <a:defRPr sz="2400">
                <a:latin typeface="Arial" pitchFamily="34" charset="0"/>
                <a:cs typeface="Arial" pitchFamily="34" charset="0"/>
              </a:defRPr>
            </a:lvl1pPr>
            <a:lvl2pPr marL="461963" indent="-230188">
              <a:buClr>
                <a:schemeClr val="tx2"/>
              </a:buClr>
              <a:buFont typeface="Arial" pitchFamily="34" charset="0"/>
              <a:buChar char="-"/>
              <a:defRPr sz="2000">
                <a:latin typeface="Arial" pitchFamily="34" charset="0"/>
                <a:cs typeface="Arial" pitchFamily="34" charset="0"/>
              </a:defRPr>
            </a:lvl2pPr>
            <a:lvl3pPr marL="688975" indent="-228600">
              <a:buClr>
                <a:schemeClr val="tx2"/>
              </a:buClr>
              <a:buFont typeface="Arial" pitchFamily="34" charset="0"/>
              <a:buChar char="•"/>
              <a:defRPr sz="1600">
                <a:latin typeface="Arial" pitchFamily="34" charset="0"/>
                <a:cs typeface="Arial" pitchFamily="34" charset="0"/>
              </a:defRPr>
            </a:lvl3pPr>
            <a:lvl4pPr marL="1600200" indent="-228600">
              <a:buClr>
                <a:schemeClr val="tx2"/>
              </a:buClr>
              <a:buFont typeface="Wingdings" charset="2"/>
              <a:buChar char="§"/>
              <a:defRPr sz="1800"/>
            </a:lvl4pPr>
            <a:lvl5pPr marL="2057400" indent="-228600">
              <a:buClr>
                <a:schemeClr val="tx2"/>
              </a:buClr>
              <a:buFont typeface="Wingdings" charset="2"/>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7" name="Slide Number Placeholder 6"/>
          <p:cNvSpPr>
            <a:spLocks noGrp="1"/>
          </p:cNvSpPr>
          <p:nvPr>
            <p:ph type="sldNum" sz="quarter" idx="12"/>
          </p:nvPr>
        </p:nvSpPr>
        <p:spPr/>
        <p:txBody>
          <a:bodyPr/>
          <a:lstStyle/>
          <a:p>
            <a:fld id="{60DD7DF9-8AB2-6843-A127-0B31BBBE26E4}"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6" name="Content Placeholder 2"/>
          <p:cNvSpPr>
            <a:spLocks noGrp="1"/>
          </p:cNvSpPr>
          <p:nvPr>
            <p:ph sz="half" idx="13"/>
          </p:nvPr>
        </p:nvSpPr>
        <p:spPr>
          <a:xfrm>
            <a:off x="4648200" y="1616279"/>
            <a:ext cx="4038600" cy="4525963"/>
          </a:xfrm>
        </p:spPr>
        <p:txBody>
          <a:bodyPr/>
          <a:lstStyle>
            <a:lvl1pPr marL="227013" indent="-227013">
              <a:buClr>
                <a:schemeClr val="tx2"/>
              </a:buClr>
              <a:buFont typeface="Wingdings" charset="2"/>
              <a:buChar char="§"/>
              <a:defRPr sz="2400">
                <a:latin typeface="Arial" pitchFamily="34" charset="0"/>
                <a:cs typeface="Arial" pitchFamily="34" charset="0"/>
              </a:defRPr>
            </a:lvl1pPr>
            <a:lvl2pPr marL="461963" indent="-230188">
              <a:buClr>
                <a:schemeClr val="tx2"/>
              </a:buClr>
              <a:buFont typeface="Arial" pitchFamily="34" charset="0"/>
              <a:buChar char="-"/>
              <a:defRPr sz="2000">
                <a:latin typeface="Arial" pitchFamily="34" charset="0"/>
                <a:cs typeface="Arial" pitchFamily="34" charset="0"/>
              </a:defRPr>
            </a:lvl2pPr>
            <a:lvl3pPr marL="688975" indent="-228600">
              <a:buClr>
                <a:schemeClr val="tx2"/>
              </a:buClr>
              <a:buFont typeface="Arial" pitchFamily="34" charset="0"/>
              <a:buChar char="•"/>
              <a:defRPr sz="1600">
                <a:latin typeface="Arial" pitchFamily="34" charset="0"/>
                <a:cs typeface="Arial" pitchFamily="34" charset="0"/>
              </a:defRPr>
            </a:lvl3pPr>
            <a:lvl4pPr marL="1600200" indent="-228600">
              <a:buClr>
                <a:schemeClr val="tx2"/>
              </a:buClr>
              <a:buFont typeface="Wingdings" charset="2"/>
              <a:buChar char="§"/>
              <a:defRPr sz="1800"/>
            </a:lvl4pPr>
            <a:lvl5pPr marL="2057400" indent="-228600">
              <a:buClr>
                <a:schemeClr val="tx2"/>
              </a:buClr>
              <a:buFont typeface="Wingdings" charset="2"/>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757037516"/>
      </p:ext>
    </p:extLst>
  </p:cSld>
  <p:clrMapOvr>
    <a:masterClrMapping/>
  </p:clrMapOvr>
</p:sldLayout>
</file>

<file path=ppt/slideLayouts/slideLayout60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4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marL="227013" indent="-227013">
              <a:buClr>
                <a:schemeClr val="tx2"/>
              </a:buClr>
              <a:buFont typeface="Wingdings" charset="2"/>
              <a:buChar char="§"/>
              <a:defRPr sz="2000">
                <a:solidFill>
                  <a:schemeClr val="tx1"/>
                </a:solidFill>
                <a:latin typeface="Arial"/>
                <a:cs typeface="Arial"/>
              </a:defRPr>
            </a:lvl1pPr>
            <a:lvl2pPr marL="461963" indent="-230188">
              <a:buClr>
                <a:schemeClr val="tx2"/>
              </a:buClr>
              <a:buFont typeface="Arial" pitchFamily="34" charset="0"/>
              <a:buChar char="-"/>
              <a:defRPr sz="1600">
                <a:solidFill>
                  <a:schemeClr val="tx1"/>
                </a:solidFill>
                <a:latin typeface="Arial"/>
                <a:cs typeface="Arial"/>
              </a:defRPr>
            </a:lvl2pPr>
            <a:lvl3pPr marL="688975" indent="-228600">
              <a:buClr>
                <a:schemeClr val="tx2"/>
              </a:buClr>
              <a:buFont typeface="Arial" pitchFamily="34" charset="0"/>
              <a:buChar char="•"/>
              <a:defRPr sz="1400">
                <a:solidFill>
                  <a:schemeClr val="tx1"/>
                </a:solidFill>
                <a:latin typeface="Arial"/>
                <a:cs typeface="Arial"/>
              </a:defRPr>
            </a:lvl3pPr>
            <a:lvl4pPr marL="1600200" indent="-228600">
              <a:buClr>
                <a:schemeClr val="tx2"/>
              </a:buClr>
              <a:buFont typeface="Wingdings" charset="2"/>
              <a:buChar char="§"/>
              <a:defRPr sz="1600">
                <a:solidFill>
                  <a:schemeClr val="tx1"/>
                </a:solidFill>
              </a:defRPr>
            </a:lvl4pPr>
            <a:lvl5pPr marL="2057400" indent="-228600">
              <a:buClr>
                <a:schemeClr val="tx2"/>
              </a:buClr>
              <a:buFont typeface="Wingdings" charset="2"/>
              <a:buChar char="§"/>
              <a:defRPr sz="1600">
                <a:solidFill>
                  <a:schemeClr val="tx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4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marL="227013" indent="-227013">
              <a:buClr>
                <a:schemeClr val="tx2"/>
              </a:buClr>
              <a:buFont typeface="Wingdings" charset="2"/>
              <a:buChar char="§"/>
              <a:defRPr sz="2000">
                <a:solidFill>
                  <a:schemeClr val="tx1"/>
                </a:solidFill>
                <a:latin typeface="Arial"/>
                <a:cs typeface="Arial"/>
              </a:defRPr>
            </a:lvl1pPr>
            <a:lvl2pPr marL="461963" indent="-230188">
              <a:buClr>
                <a:schemeClr val="tx2"/>
              </a:buClr>
              <a:buFont typeface="Arial" pitchFamily="34" charset="0"/>
              <a:buChar char="-"/>
              <a:defRPr sz="1600">
                <a:solidFill>
                  <a:schemeClr val="tx1"/>
                </a:solidFill>
                <a:latin typeface="Arial"/>
                <a:cs typeface="Arial"/>
              </a:defRPr>
            </a:lvl2pPr>
            <a:lvl3pPr marL="688975" indent="-228600">
              <a:buClr>
                <a:schemeClr val="tx2"/>
              </a:buClr>
              <a:buFont typeface="Arial" pitchFamily="34" charset="0"/>
              <a:buChar char="•"/>
              <a:defRPr sz="1400">
                <a:solidFill>
                  <a:schemeClr val="tx1"/>
                </a:solidFill>
                <a:latin typeface="Arial"/>
                <a:cs typeface="Arial"/>
              </a:defRPr>
            </a:lvl3pPr>
            <a:lvl4pPr marL="1600200" indent="-228600">
              <a:buClr>
                <a:schemeClr val="tx2"/>
              </a:buClr>
              <a:buFont typeface="Wingdings" charset="2"/>
              <a:buChar char="§"/>
              <a:defRPr sz="1600">
                <a:solidFill>
                  <a:schemeClr val="tx1"/>
                </a:solidFill>
              </a:defRPr>
            </a:lvl4pPr>
            <a:lvl5pPr marL="2057400" indent="-228600">
              <a:buClr>
                <a:schemeClr val="tx2"/>
              </a:buClr>
              <a:buFont typeface="Wingdings" charset="2"/>
              <a:buChar char="§"/>
              <a:defRPr sz="1600">
                <a:solidFill>
                  <a:schemeClr val="tx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9" name="Slide Number Placeholder 8"/>
          <p:cNvSpPr>
            <a:spLocks noGrp="1"/>
          </p:cNvSpPr>
          <p:nvPr>
            <p:ph type="sldNum" sz="quarter" idx="12"/>
          </p:nvPr>
        </p:nvSpPr>
        <p:spPr/>
        <p:txBody>
          <a:bodyPr/>
          <a:lstStyle/>
          <a:p>
            <a:fld id="{60DD7DF9-8AB2-6843-A127-0B31BBBE26E4}"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116217158"/>
      </p:ext>
    </p:extLst>
  </p:cSld>
  <p:clrMapOvr>
    <a:masterClrMapping/>
  </p:clrMapOvr>
</p:sldLayout>
</file>

<file path=ppt/slideLayouts/slideLayout60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60DD7DF9-8AB2-6843-A127-0B31BBBE26E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09675921"/>
      </p:ext>
    </p:extLst>
  </p:cSld>
  <p:clrMapOvr>
    <a:masterClrMapping/>
  </p:clrMapOvr>
  <p:timing>
    <p:tnLst>
      <p:par>
        <p:cTn id="1" dur="indefinite" restart="never" nodeType="tmRoot"/>
      </p:par>
    </p:tnLst>
  </p:timing>
</p:sldLayout>
</file>

<file path=ppt/slideLayouts/slideLayout6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DD7DF9-8AB2-6843-A127-0B31BBBE26E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21903038"/>
      </p:ext>
    </p:extLst>
  </p:cSld>
  <p:clrMapOvr>
    <a:masterClrMapping/>
  </p:clrMapOvr>
</p:sldLayout>
</file>

<file path=ppt/slideLayouts/slideLayout6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49275"/>
            <a:ext cx="3008313" cy="1162050"/>
          </a:xfrm>
          <a:prstGeom prst="rect">
            <a:avLst/>
          </a:prstGeom>
        </p:spPr>
        <p:txBody>
          <a:bodyPr anchor="b"/>
          <a:lstStyle>
            <a:lvl1pPr algn="l">
              <a:defRPr sz="2000" b="1">
                <a:solidFill>
                  <a:srgbClr val="000000"/>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1449275"/>
            <a:ext cx="5111750" cy="4676888"/>
          </a:xfrm>
        </p:spPr>
        <p:txBody>
          <a:bodyPr/>
          <a:lstStyle>
            <a:lvl1pPr marL="342900" indent="-342900">
              <a:buClr>
                <a:schemeClr val="tx2"/>
              </a:buClr>
              <a:buFont typeface="Wingdings" charset="2"/>
              <a:buChar char="§"/>
              <a:defRPr sz="2600">
                <a:latin typeface="Arial"/>
                <a:cs typeface="Arial"/>
              </a:defRPr>
            </a:lvl1pPr>
            <a:lvl2pPr marL="742950" indent="-285750">
              <a:buClr>
                <a:schemeClr val="tx2"/>
              </a:buClr>
              <a:buFont typeface="Wingdings" charset="2"/>
              <a:buChar char="§"/>
              <a:defRPr sz="2200">
                <a:latin typeface="Arial"/>
                <a:cs typeface="Arial"/>
              </a:defRPr>
            </a:lvl2pPr>
            <a:lvl3pPr marL="1143000" indent="-228600">
              <a:buClr>
                <a:schemeClr val="tx2"/>
              </a:buClr>
              <a:buFont typeface="Wingdings" charset="2"/>
              <a:buChar char="§"/>
              <a:defRPr sz="1800">
                <a:latin typeface="Arial"/>
                <a:cs typeface="Arial"/>
              </a:defRPr>
            </a:lvl3pPr>
            <a:lvl4pPr marL="1600200" indent="-228600">
              <a:buClr>
                <a:schemeClr val="tx2"/>
              </a:buClr>
              <a:buFont typeface="Wingdings" charset="2"/>
              <a:buChar char="§"/>
              <a:defRPr sz="2000"/>
            </a:lvl4pPr>
            <a:lvl5pPr marL="2057400" indent="-228600">
              <a:buClr>
                <a:schemeClr val="tx2"/>
              </a:buClr>
              <a:buFont typeface="Wingdings" charset="2"/>
              <a:buChar cha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p:txBody>
      </p:sp>
      <p:sp>
        <p:nvSpPr>
          <p:cNvPr id="4" name="Text Placeholder 3"/>
          <p:cNvSpPr>
            <a:spLocks noGrp="1"/>
          </p:cNvSpPr>
          <p:nvPr>
            <p:ph type="body" sz="half" idx="2"/>
          </p:nvPr>
        </p:nvSpPr>
        <p:spPr>
          <a:xfrm>
            <a:off x="457200" y="2713253"/>
            <a:ext cx="3008313" cy="3412910"/>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60DD7DF9-8AB2-6843-A127-0B31BBBE26E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38600992"/>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3831648"/>
      </p:ext>
    </p:extLst>
  </p:cSld>
  <p:clrMapOvr>
    <a:masterClrMapping/>
  </p:clrMapOvr>
  <p:timing>
    <p:tnLst>
      <p:par>
        <p:cTn id="1" dur="indefinite" restart="never" nodeType="tmRoot"/>
      </p:par>
    </p:tnLst>
  </p:timing>
</p:sldLayout>
</file>

<file path=ppt/slideLayouts/slideLayout6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399923"/>
            <a:ext cx="5486400" cy="3327652"/>
          </a:xfrm>
        </p:spPr>
        <p:txBody>
          <a:bodyPr/>
          <a:lstStyle>
            <a:lvl1pPr marL="0" indent="0">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60DD7DF9-8AB2-6843-A127-0B31BBBE26E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93871412"/>
      </p:ext>
    </p:extLst>
  </p:cSld>
  <p:clrMapOvr>
    <a:masterClrMapping/>
  </p:clrMapOvr>
  <p:timing>
    <p:tnLst>
      <p:par>
        <p:cTn id="1" dur="indefinite" restart="never" nodeType="tmRoot"/>
      </p:par>
    </p:tnLst>
  </p:timing>
</p:sldLayout>
</file>

<file path=ppt/slideLayouts/slideLayout611.xml><?xml version="1.0" encoding="utf-8"?>
<p:sldLayout xmlns:a="http://schemas.openxmlformats.org/drawingml/2006/main" xmlns:r="http://schemas.openxmlformats.org/officeDocument/2006/relationships" xmlns:p="http://schemas.openxmlformats.org/presentationml/2006/main" preserve="1" userDrawn="1">
  <p:cSld name="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6564241"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1898168412"/>
      </p:ext>
    </p:extLst>
  </p:cSld>
  <p:clrMapOvr>
    <a:masterClrMapping/>
  </p:clrMapOvr>
  <p:timing>
    <p:tnLst>
      <p:par>
        <p:cTn id="1" dur="indefinite" restart="never" nodeType="tmRoot"/>
      </p:par>
    </p:tnLst>
  </p:timing>
</p:sldLayout>
</file>

<file path=ppt/slideLayouts/slideLayout612.xml><?xml version="1.0" encoding="utf-8"?>
<p:sldLayout xmlns:a="http://schemas.openxmlformats.org/drawingml/2006/main" xmlns:r="http://schemas.openxmlformats.org/officeDocument/2006/relationships" xmlns:p="http://schemas.openxmlformats.org/presentationml/2006/main" preserve="1" userDrawn="1">
  <p:cSld name="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300369978"/>
      </p:ext>
    </p:extLst>
  </p:cSld>
  <p:clrMapOvr>
    <a:masterClrMapping/>
  </p:clrMapOvr>
  <p:timing>
    <p:tnLst>
      <p:par>
        <p:cTn id="1" dur="indefinite" restart="never" nodeType="tmRoot"/>
      </p:par>
    </p:tnLst>
  </p:timing>
</p:sldLayout>
</file>

<file path=ppt/slideLayouts/slideLayout613.xml><?xml version="1.0" encoding="utf-8"?>
<p:sldLayout xmlns:a="http://schemas.openxmlformats.org/drawingml/2006/main" xmlns:r="http://schemas.openxmlformats.org/officeDocument/2006/relationships" xmlns:p="http://schemas.openxmlformats.org/presentationml/2006/main" preserve="1" userDrawn="1">
  <p:cSld name="Text boxes with paragraph, dash,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15"/>
          <p:cNvSpPr>
            <a:spLocks noGrp="1"/>
          </p:cNvSpPr>
          <p:nvPr>
            <p:ph type="body" sz="quarter" idx="11"/>
          </p:nvPr>
        </p:nvSpPr>
        <p:spPr>
          <a:xfrm>
            <a:off x="47365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616758047"/>
      </p:ext>
    </p:extLst>
  </p:cSld>
  <p:clrMapOvr>
    <a:masterClrMapping/>
  </p:clrMapOvr>
  <p:timing>
    <p:tnLst>
      <p:par>
        <p:cTn id="1" dur="indefinite" restart="never" nodeType="tmRoot"/>
      </p:par>
    </p:tnLst>
  </p:timing>
</p:sldLayout>
</file>

<file path=ppt/slideLayouts/slideLayout614.xml><?xml version="1.0" encoding="utf-8"?>
<p:sldLayout xmlns:a="http://schemas.openxmlformats.org/drawingml/2006/main" xmlns:r="http://schemas.openxmlformats.org/officeDocument/2006/relationships" xmlns:p="http://schemas.openxmlformats.org/presentationml/2006/main" preserve="1" userDrawn="1">
  <p:cSld name="Text boxes - 3x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15"/>
          <p:cNvSpPr>
            <a:spLocks noGrp="1"/>
          </p:cNvSpPr>
          <p:nvPr>
            <p:ph type="body" sz="quarter" idx="11"/>
          </p:nvPr>
        </p:nvSpPr>
        <p:spPr>
          <a:xfrm>
            <a:off x="3255264"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6"/>
          </p:nvPr>
        </p:nvSpPr>
        <p:spPr>
          <a:xfrm>
            <a:off x="6126480" y="1399032"/>
            <a:ext cx="2606040"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636908322"/>
      </p:ext>
    </p:extLst>
  </p:cSld>
  <p:clrMapOvr>
    <a:masterClrMapping/>
  </p:clrMapOvr>
  <p:timing>
    <p:tnLst>
      <p:par>
        <p:cTn id="1" dur="indefinite" restart="never" nodeType="tmRoot"/>
      </p:par>
    </p:tnLst>
  </p:timing>
</p:sldLayout>
</file>

<file path=ppt/slideLayouts/slideLayout615.xml><?xml version="1.0" encoding="utf-8"?>
<p:sldLayout xmlns:a="http://schemas.openxmlformats.org/drawingml/2006/main" xmlns:r="http://schemas.openxmlformats.org/officeDocument/2006/relationships" xmlns:p="http://schemas.openxmlformats.org/presentationml/2006/main" preserve="1" userDrawn="1">
  <p:cSld name="Text boxe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8" name="Text Placeholder 15"/>
          <p:cNvSpPr>
            <a:spLocks noGrp="1"/>
          </p:cNvSpPr>
          <p:nvPr>
            <p:ph type="body" sz="quarter" idx="14"/>
          </p:nvPr>
        </p:nvSpPr>
        <p:spPr>
          <a:xfrm>
            <a:off x="3931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136826826"/>
      </p:ext>
    </p:extLst>
  </p:cSld>
  <p:clrMapOvr>
    <a:masterClrMapping/>
  </p:clrMapOvr>
  <p:timing>
    <p:tnLst>
      <p:par>
        <p:cTn id="1" dur="indefinite" restart="never" nodeType="tmRoot"/>
      </p:par>
    </p:tnLst>
  </p:timing>
</p:sldLayout>
</file>

<file path=ppt/slideLayouts/slideLayout616.xml><?xml version="1.0" encoding="utf-8"?>
<p:sldLayout xmlns:a="http://schemas.openxmlformats.org/drawingml/2006/main" xmlns:r="http://schemas.openxmlformats.org/officeDocument/2006/relationships" xmlns:p="http://schemas.openxmlformats.org/presentationml/2006/main" preserve="1" userDrawn="1">
  <p:cSld name="Text boxes - 3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3255264"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6126480"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3255264"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25"/>
          </p:nvPr>
        </p:nvSpPr>
        <p:spPr>
          <a:xfrm>
            <a:off x="6126480"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142668921"/>
      </p:ext>
    </p:extLst>
  </p:cSld>
  <p:clrMapOvr>
    <a:masterClrMapping/>
  </p:clrMapOvr>
  <p:timing>
    <p:tnLst>
      <p:par>
        <p:cTn id="1" dur="indefinite" restart="never" nodeType="tmRoot"/>
      </p:par>
    </p:tnLst>
  </p:timing>
</p:sldLayout>
</file>

<file path=ppt/slideLayouts/slideLayout617.xml><?xml version="1.0" encoding="utf-8"?>
<p:sldLayout xmlns:a="http://schemas.openxmlformats.org/drawingml/2006/main" xmlns:r="http://schemas.openxmlformats.org/officeDocument/2006/relationships" xmlns:p="http://schemas.openxmlformats.org/presentationml/2006/main" preserve="1" userDrawn="1">
  <p:cSld name="Generic 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59119014"/>
      </p:ext>
    </p:extLst>
  </p:cSld>
  <p:clrMapOvr>
    <a:masterClrMapping/>
  </p:clrMapOvr>
  <p:timing>
    <p:tnLst>
      <p:par>
        <p:cTn id="1" dur="indefinite" restart="never" nodeType="tmRoot"/>
      </p:par>
    </p:tnLst>
  </p:timing>
</p:sldLayout>
</file>

<file path=ppt/slideLayouts/slideLayout618.xml><?xml version="1.0" encoding="utf-8"?>
<p:sldLayout xmlns:a="http://schemas.openxmlformats.org/drawingml/2006/main" xmlns:r="http://schemas.openxmlformats.org/officeDocument/2006/relationships" xmlns:p="http://schemas.openxmlformats.org/presentationml/2006/main" preserve="1" userDrawn="1">
  <p:cSld name="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922687662"/>
      </p:ext>
    </p:extLst>
  </p:cSld>
  <p:clrMapOvr>
    <a:masterClrMapping/>
  </p:clrMapOvr>
  <p:timing>
    <p:tnLst>
      <p:par>
        <p:cTn id="1" dur="indefinite" restart="never" nodeType="tmRoot"/>
      </p:par>
    </p:tnLst>
  </p:timing>
</p:sldLayout>
</file>

<file path=ppt/slideLayouts/slideLayout619.xml><?xml version="1.0" encoding="utf-8"?>
<p:sldLayout xmlns:a="http://schemas.openxmlformats.org/drawingml/2006/main" xmlns:r="http://schemas.openxmlformats.org/officeDocument/2006/relationships" xmlns:p="http://schemas.openxmlformats.org/presentationml/2006/main" preserve="1" userDrawn="1">
  <p:cSld name="# points - 5 points 2 columns/poi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965192"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965192"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23"/>
          </p:nvPr>
        </p:nvSpPr>
        <p:spPr>
          <a:xfrm>
            <a:off x="795528"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8" name="Text Placeholder 15"/>
          <p:cNvSpPr>
            <a:spLocks noGrp="1"/>
          </p:cNvSpPr>
          <p:nvPr>
            <p:ph type="body" sz="quarter" idx="25"/>
          </p:nvPr>
        </p:nvSpPr>
        <p:spPr>
          <a:xfrm>
            <a:off x="795528"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27"/>
          </p:nvPr>
        </p:nvSpPr>
        <p:spPr>
          <a:xfrm>
            <a:off x="4965192"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4" name="Text Placeholder 15"/>
          <p:cNvSpPr>
            <a:spLocks noGrp="1"/>
          </p:cNvSpPr>
          <p:nvPr>
            <p:ph type="body" sz="quarter" idx="29"/>
          </p:nvPr>
        </p:nvSpPr>
        <p:spPr>
          <a:xfrm>
            <a:off x="4965192"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7" name="Text Placeholder 15"/>
          <p:cNvSpPr>
            <a:spLocks noGrp="1"/>
          </p:cNvSpPr>
          <p:nvPr>
            <p:ph type="body" sz="quarter" idx="31"/>
          </p:nvPr>
        </p:nvSpPr>
        <p:spPr>
          <a:xfrm>
            <a:off x="4965192"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75251284"/>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Text Placeholder 97"/>
          <p:cNvSpPr txBox="1">
            <a:spLocks/>
          </p:cNvSpPr>
          <p:nvPr/>
        </p:nvSpPr>
        <p:spPr>
          <a:xfrm>
            <a:off x="792163" y="1177925"/>
            <a:ext cx="4005262" cy="1023938"/>
          </a:xfrm>
          <a:prstGeom prst="rect">
            <a:avLst/>
          </a:prstGeom>
        </p:spPr>
        <p:txBody>
          <a:bodyPr/>
          <a:lstStyle/>
          <a:p>
            <a:pPr marL="169863" lvl="1" indent="-168275">
              <a:lnSpc>
                <a:spcPct val="106000"/>
              </a:lnSpc>
              <a:spcBef>
                <a:spcPct val="80000"/>
              </a:spcBef>
              <a:buClr>
                <a:srgbClr val="000000"/>
              </a:buClr>
              <a:buFont typeface="Wingdings 2" pitchFamily="18" charset="2"/>
              <a:buChar char="¡"/>
              <a:defRPr/>
            </a:pPr>
            <a:r>
              <a:rPr lang="en-US" dirty="0">
                <a:solidFill>
                  <a:srgbClr val="000000"/>
                </a:solidFill>
                <a:latin typeface="Arial"/>
              </a:rPr>
              <a:t>Bullet</a:t>
            </a:r>
            <a:endParaRPr lang="en-US" dirty="0">
              <a:solidFill>
                <a:srgbClr val="000000"/>
              </a:solidFill>
              <a:latin typeface="Arial"/>
              <a:cs typeface="+mn-cs"/>
            </a:endParaRPr>
          </a:p>
        </p:txBody>
      </p:sp>
    </p:spTree>
    <p:extLst>
      <p:ext uri="{BB962C8B-B14F-4D97-AF65-F5344CB8AC3E}">
        <p14:creationId xmlns:p14="http://schemas.microsoft.com/office/powerpoint/2010/main" val="1635086066"/>
      </p:ext>
    </p:extLst>
  </p:cSld>
  <p:clrMapOvr>
    <a:masterClrMapping/>
  </p:clrMapOvr>
  <p:timing>
    <p:tnLst>
      <p:par>
        <p:cTn id="1" dur="indefinite" restart="never" nodeType="tmRoot"/>
      </p:par>
    </p:tnLst>
  </p:timing>
</p:sldLayout>
</file>

<file path=ppt/slideLayouts/slideLayout620.xml><?xml version="1.0" encoding="utf-8"?>
<p:sldLayout xmlns:a="http://schemas.openxmlformats.org/drawingml/2006/main" xmlns:r="http://schemas.openxmlformats.org/officeDocument/2006/relationships" xmlns:p="http://schemas.openxmlformats.org/presentationml/2006/main" preserve="1" userDrawn="1">
  <p:cSld name="# points - 5 points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51389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51389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766832242"/>
      </p:ext>
    </p:extLst>
  </p:cSld>
  <p:clrMapOvr>
    <a:masterClrMapping/>
  </p:clrMapOvr>
  <p:timing>
    <p:tnLst>
      <p:par>
        <p:cTn id="1" dur="indefinite" restart="never" nodeType="tmRoot"/>
      </p:par>
    </p:tnLst>
  </p:timing>
</p:sldLayout>
</file>

<file path=ppt/slideLayouts/slideLayout621.xml><?xml version="1.0" encoding="utf-8"?>
<p:sldLayout xmlns:a="http://schemas.openxmlformats.org/drawingml/2006/main" xmlns:r="http://schemas.openxmlformats.org/officeDocument/2006/relationships" xmlns:p="http://schemas.openxmlformats.org/presentationml/2006/main" preserve="1" userDrawn="1">
  <p:cSld name="Text outlined in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15"/>
          <p:cNvSpPr>
            <a:spLocks noGrp="1"/>
          </p:cNvSpPr>
          <p:nvPr>
            <p:ph type="body" sz="quarter" idx="11"/>
          </p:nvPr>
        </p:nvSpPr>
        <p:spPr>
          <a:xfrm>
            <a:off x="249631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5"/>
          </p:nvPr>
        </p:nvSpPr>
        <p:spPr>
          <a:xfrm>
            <a:off x="459943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7"/>
          </p:nvPr>
        </p:nvSpPr>
        <p:spPr>
          <a:xfrm>
            <a:off x="670255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475211534"/>
      </p:ext>
    </p:extLst>
  </p:cSld>
  <p:clrMapOvr>
    <a:masterClrMapping/>
  </p:clrMapOvr>
  <p:timing>
    <p:tnLst>
      <p:par>
        <p:cTn id="1" dur="indefinite" restart="never" nodeType="tmRoot"/>
      </p:par>
    </p:tnLst>
  </p:timing>
</p:sldLayout>
</file>

<file path=ppt/slideLayouts/slideLayout622.xml><?xml version="1.0" encoding="utf-8"?>
<p:sldLayout xmlns:a="http://schemas.openxmlformats.org/drawingml/2006/main" xmlns:r="http://schemas.openxmlformats.org/officeDocument/2006/relationships" xmlns:p="http://schemas.openxmlformats.org/presentationml/2006/main" preserve="1" userDrawn="1">
  <p:cSld name="Chevrons with text box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243230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446227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5"/>
          </p:nvPr>
        </p:nvSpPr>
        <p:spPr>
          <a:xfrm>
            <a:off x="650138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177020779"/>
      </p:ext>
    </p:extLst>
  </p:cSld>
  <p:clrMapOvr>
    <a:masterClrMapping/>
  </p:clrMapOvr>
  <p:timing>
    <p:tnLst>
      <p:par>
        <p:cTn id="1" dur="indefinite" restart="never" nodeType="tmRoot"/>
      </p:par>
    </p:tnLst>
  </p:timing>
</p:sldLayout>
</file>

<file path=ppt/slideLayouts/slideLayout623.xml><?xml version="1.0" encoding="utf-8"?>
<p:sldLayout xmlns:a="http://schemas.openxmlformats.org/drawingml/2006/main" xmlns:r="http://schemas.openxmlformats.org/officeDocument/2006/relationships" xmlns:p="http://schemas.openxmlformats.org/presentationml/2006/main" preserve="1" userDrawn="1">
  <p:cSld name="Chart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5"/>
          </p:nvPr>
        </p:nvSpPr>
        <p:spPr>
          <a:xfrm>
            <a:off x="4736592" y="1399032"/>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0392228"/>
      </p:ext>
    </p:extLst>
  </p:cSld>
  <p:clrMapOvr>
    <a:masterClrMapping/>
  </p:clrMapOvr>
  <p:timing>
    <p:tnLst>
      <p:par>
        <p:cTn id="1" dur="indefinite" restart="never" nodeType="tmRoot"/>
      </p:par>
    </p:tnLst>
  </p:timing>
</p:sldLayout>
</file>

<file path=ppt/slideLayouts/slideLayout624.xml><?xml version="1.0" encoding="utf-8"?>
<p:sldLayout xmlns:a="http://schemas.openxmlformats.org/drawingml/2006/main" xmlns:r="http://schemas.openxmlformats.org/officeDocument/2006/relationships" xmlns:p="http://schemas.openxmlformats.org/presentationml/2006/main" preserve="1" userDrawn="1">
  <p:cSld name="Charts - 3/slide with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19"/>
          </p:nvPr>
        </p:nvSpPr>
        <p:spPr>
          <a:xfrm>
            <a:off x="3259836"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6126480"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784146326"/>
      </p:ext>
    </p:extLst>
  </p:cSld>
  <p:clrMapOvr>
    <a:masterClrMapping/>
  </p:clrMapOvr>
  <p:timing>
    <p:tnLst>
      <p:par>
        <p:cTn id="1" dur="indefinite" restart="never" nodeType="tmRoot"/>
      </p:par>
    </p:tnLst>
  </p:timing>
</p:sldLayout>
</file>

<file path=ppt/slideLayouts/slideLayout625.xml><?xml version="1.0" encoding="utf-8"?>
<p:sldLayout xmlns:a="http://schemas.openxmlformats.org/drawingml/2006/main" xmlns:r="http://schemas.openxmlformats.org/officeDocument/2006/relationships" xmlns:p="http://schemas.openxmlformats.org/presentationml/2006/main" preserve="1" userDrawn="1">
  <p:cSld name="Charts - 2/slide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47365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651628425"/>
      </p:ext>
    </p:extLst>
  </p:cSld>
  <p:clrMapOvr>
    <a:masterClrMapping/>
  </p:clrMapOvr>
  <p:timing>
    <p:tnLst>
      <p:par>
        <p:cTn id="1" dur="indefinite" restart="never" nodeType="tmRoot"/>
      </p:par>
    </p:tnLst>
  </p:timing>
</p:sldLayout>
</file>

<file path=ppt/slideLayouts/slideLayout626.xml><?xml version="1.0" encoding="utf-8"?>
<p:sldLayout xmlns:a="http://schemas.openxmlformats.org/drawingml/2006/main" xmlns:r="http://schemas.openxmlformats.org/officeDocument/2006/relationships" xmlns:p="http://schemas.openxmlformats.org/presentationml/2006/main" preserve="1" userDrawn="1">
  <p:cSld name="Gantt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7"/>
          </p:nvPr>
        </p:nvSpPr>
        <p:spPr>
          <a:xfrm>
            <a:off x="393192" y="1709928"/>
            <a:ext cx="3035808" cy="4434840"/>
          </a:xfrm>
        </p:spPr>
        <p:txBody>
          <a:bodyPr/>
          <a:lstStyle>
            <a:lvl1pPr marL="0" indent="0">
              <a:lnSpc>
                <a:spcPct val="106000"/>
              </a:lnSpc>
              <a:spcBef>
                <a:spcPts val="1056"/>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191659190"/>
      </p:ext>
    </p:extLst>
  </p:cSld>
  <p:clrMapOvr>
    <a:masterClrMapping/>
  </p:clrMapOvr>
  <p:timing>
    <p:tnLst>
      <p:par>
        <p:cTn id="1" dur="indefinite" restart="never" nodeType="tmRoot"/>
      </p:par>
    </p:tnLst>
  </p:timing>
</p:sldLayout>
</file>

<file path=ppt/slideLayouts/slideLayout627.xml><?xml version="1.0" encoding="utf-8"?>
<p:sldLayout xmlns:a="http://schemas.openxmlformats.org/drawingml/2006/main" xmlns:r="http://schemas.openxmlformats.org/officeDocument/2006/relationships" xmlns:p="http://schemas.openxmlformats.org/presentationml/2006/main" preserve="1" userDrawn="1">
  <p:cSld name="Michelangelo (t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860084026"/>
      </p:ext>
    </p:extLst>
  </p:cSld>
  <p:clrMapOvr>
    <a:masterClrMapping/>
  </p:clrMapOvr>
  <p:timing>
    <p:tnLst>
      <p:par>
        <p:cTn id="1" dur="indefinite" restart="never" nodeType="tmRoot"/>
      </p:par>
    </p:tnLst>
  </p:timing>
</p:sldLayout>
</file>

<file path=ppt/slideLayouts/slideLayout628.xml><?xml version="1.0" encoding="utf-8"?>
<p:sldLayout xmlns:a="http://schemas.openxmlformats.org/drawingml/2006/main" xmlns:r="http://schemas.openxmlformats.org/officeDocument/2006/relationships" xmlns:p="http://schemas.openxmlformats.org/presentationml/2006/main" preserve="1" userDrawn="1">
  <p:cSld name="Michelangelo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4" name="Text Placeholder 15"/>
          <p:cNvSpPr>
            <a:spLocks noGrp="1"/>
          </p:cNvSpPr>
          <p:nvPr>
            <p:ph type="body" sz="quarter" idx="24"/>
          </p:nvPr>
        </p:nvSpPr>
        <p:spPr>
          <a:xfrm>
            <a:off x="4736592" y="1152144"/>
            <a:ext cx="4014216" cy="51389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713457594"/>
      </p:ext>
    </p:extLst>
  </p:cSld>
  <p:clrMapOvr>
    <a:masterClrMapping/>
  </p:clrMapOvr>
  <p:timing>
    <p:tnLst>
      <p:par>
        <p:cTn id="1" dur="indefinite" restart="never" nodeType="tmRoot"/>
      </p:par>
    </p:tnLst>
  </p:timing>
</p:sldLayout>
</file>

<file path=ppt/slideLayouts/slideLayout629.xml><?xml version="1.0" encoding="utf-8"?>
<p:sldLayout xmlns:a="http://schemas.openxmlformats.org/drawingml/2006/main" xmlns:r="http://schemas.openxmlformats.org/officeDocument/2006/relationships" xmlns:p="http://schemas.openxmlformats.org/presentationml/2006/main" preserve="1" userDrawn="1">
  <p:cSld name="Resumes -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526879396"/>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814267048"/>
      </p:ext>
    </p:extLst>
  </p:cSld>
  <p:clrMapOvr>
    <a:masterClrMapping/>
  </p:clrMapOvr>
  <p:timing>
    <p:tnLst>
      <p:par>
        <p:cTn id="1" dur="indefinite" restart="never" nodeType="tmRoot"/>
      </p:par>
    </p:tnLst>
  </p:timing>
</p:sldLayout>
</file>

<file path=ppt/slideLayouts/slideLayout630.xml><?xml version="1.0" encoding="utf-8"?>
<p:sldLayout xmlns:a="http://schemas.openxmlformats.org/drawingml/2006/main" xmlns:r="http://schemas.openxmlformats.org/officeDocument/2006/relationships" xmlns:p="http://schemas.openxmlformats.org/presentationml/2006/main" preserve="1" userDrawn="1">
  <p:cSld name="Resum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29"/>
          </p:nvPr>
        </p:nvSpPr>
        <p:spPr>
          <a:xfrm>
            <a:off x="3931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30"/>
          </p:nvPr>
        </p:nvSpPr>
        <p:spPr>
          <a:xfrm>
            <a:off x="47365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4447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7881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035293577"/>
      </p:ext>
    </p:extLst>
  </p:cSld>
  <p:clrMapOvr>
    <a:masterClrMapping/>
  </p:clrMapOvr>
  <p:timing>
    <p:tnLst>
      <p:par>
        <p:cTn id="1" dur="indefinite" restart="never" nodeType="tmRoot"/>
      </p:par>
    </p:tnLst>
  </p:timing>
</p:sldLayout>
</file>

<file path=ppt/slideLayouts/slideLayout631.xml><?xml version="1.0" encoding="utf-8"?>
<p:sldLayout xmlns:a="http://schemas.openxmlformats.org/drawingml/2006/main" xmlns:r="http://schemas.openxmlformats.org/officeDocument/2006/relationships" xmlns:p="http://schemas.openxmlformats.org/presentationml/2006/main" preserve="1" userDrawn="1">
  <p:cSld name="Resumes - 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25"/>
          </p:nvPr>
        </p:nvSpPr>
        <p:spPr>
          <a:xfrm>
            <a:off x="1344168"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669280"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344168"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678424"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6" name="Text Placeholder 15"/>
          <p:cNvSpPr>
            <a:spLocks noGrp="1"/>
          </p:cNvSpPr>
          <p:nvPr>
            <p:ph type="body" sz="quarter" idx="37"/>
          </p:nvPr>
        </p:nvSpPr>
        <p:spPr>
          <a:xfrm>
            <a:off x="1344168"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7" name="Text Placeholder 15"/>
          <p:cNvSpPr>
            <a:spLocks noGrp="1"/>
          </p:cNvSpPr>
          <p:nvPr>
            <p:ph type="body" sz="quarter" idx="38"/>
          </p:nvPr>
        </p:nvSpPr>
        <p:spPr>
          <a:xfrm>
            <a:off x="5788152"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0" name="Text Placeholder 15"/>
          <p:cNvSpPr>
            <a:spLocks noGrp="1"/>
          </p:cNvSpPr>
          <p:nvPr>
            <p:ph type="body" sz="quarter" idx="41"/>
          </p:nvPr>
        </p:nvSpPr>
        <p:spPr>
          <a:xfrm>
            <a:off x="1344168"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42"/>
          </p:nvPr>
        </p:nvSpPr>
        <p:spPr>
          <a:xfrm>
            <a:off x="5678424"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774303741"/>
      </p:ext>
    </p:extLst>
  </p:cSld>
  <p:clrMapOvr>
    <a:masterClrMapping/>
  </p:clrMapOvr>
  <p:timing>
    <p:tnLst>
      <p:par>
        <p:cTn id="1" dur="indefinite" restart="never" nodeType="tmRoot"/>
      </p:par>
    </p:tnLst>
  </p:timing>
</p:sldLayout>
</file>

<file path=ppt/slideLayouts/slideLayout632.xml><?xml version="1.0" encoding="utf-8"?>
<p:sldLayout xmlns:a="http://schemas.openxmlformats.org/drawingml/2006/main" xmlns:r="http://schemas.openxmlformats.org/officeDocument/2006/relationships" xmlns:p="http://schemas.openxmlformats.org/presentationml/2006/main" preserve="1" userDrawn="1">
  <p:cSld name="Qualification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125716042"/>
      </p:ext>
    </p:extLst>
  </p:cSld>
  <p:clrMapOvr>
    <a:masterClrMapping/>
  </p:clrMapOvr>
  <p:timing>
    <p:tnLst>
      <p:par>
        <p:cTn id="1" dur="indefinite" restart="never" nodeType="tmRoot"/>
      </p:par>
    </p:tnLst>
  </p:timing>
</p:sldLayout>
</file>

<file path=ppt/slideLayouts/slideLayout6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566113"/>
      </p:ext>
    </p:extLst>
  </p:cSld>
  <p:clrMapOvr>
    <a:masterClrMapping/>
  </p:clrMapOvr>
  <p:timing>
    <p:tnLst>
      <p:par>
        <p:cTn id="1" dur="indefinite" restart="never" nodeType="tmRoot"/>
      </p:par>
    </p:tnLst>
  </p:timing>
</p:sldLayout>
</file>

<file path=ppt/slideLayouts/slideLayout63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Text Placeholder 97"/>
          <p:cNvSpPr txBox="1">
            <a:spLocks/>
          </p:cNvSpPr>
          <p:nvPr/>
        </p:nvSpPr>
        <p:spPr>
          <a:xfrm>
            <a:off x="792163" y="1177925"/>
            <a:ext cx="4005262" cy="1023938"/>
          </a:xfrm>
          <a:prstGeom prst="rect">
            <a:avLst/>
          </a:prstGeom>
        </p:spPr>
        <p:txBody>
          <a:bodyPr/>
          <a:lstStyle/>
          <a:p>
            <a:pPr marL="169863" lvl="1" indent="-168275">
              <a:lnSpc>
                <a:spcPct val="106000"/>
              </a:lnSpc>
              <a:spcBef>
                <a:spcPct val="80000"/>
              </a:spcBef>
              <a:buClr>
                <a:srgbClr val="000000"/>
              </a:buClr>
              <a:buFont typeface="Wingdings 2" pitchFamily="18" charset="2"/>
              <a:buChar char="¡"/>
              <a:defRPr/>
            </a:pPr>
            <a:r>
              <a:rPr lang="en-US" dirty="0">
                <a:solidFill>
                  <a:srgbClr val="000000"/>
                </a:solidFill>
                <a:latin typeface="Arial"/>
              </a:rPr>
              <a:t>Bullet</a:t>
            </a:r>
          </a:p>
        </p:txBody>
      </p:sp>
    </p:spTree>
    <p:extLst>
      <p:ext uri="{BB962C8B-B14F-4D97-AF65-F5344CB8AC3E}">
        <p14:creationId xmlns:p14="http://schemas.microsoft.com/office/powerpoint/2010/main" val="118507868"/>
      </p:ext>
    </p:extLst>
  </p:cSld>
  <p:clrMapOvr>
    <a:masterClrMapping/>
  </p:clrMapOvr>
  <p:timing>
    <p:tnLst>
      <p:par>
        <p:cTn id="1" dur="indefinite" restart="never" nodeType="tmRoot"/>
      </p:par>
    </p:tnLst>
  </p:timing>
</p:sldLayout>
</file>

<file path=ppt/slideLayouts/slideLayout635.xml><?xml version="1.0" encoding="utf-8"?>
<p:sldLayout xmlns:a="http://schemas.openxmlformats.org/drawingml/2006/main" xmlns:r="http://schemas.openxmlformats.org/officeDocument/2006/relationships" xmlns:p="http://schemas.openxmlformats.org/presentationml/2006/main" preserve="1" userDrawn="1">
  <p:cSld name="1_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176061023"/>
      </p:ext>
    </p:extLst>
  </p:cSld>
  <p:clrMapOvr>
    <a:masterClrMapping/>
  </p:clrMapOvr>
  <p:timing>
    <p:tnLst>
      <p:par>
        <p:cTn id="1" dur="indefinite" restart="never" nodeType="tmRoot"/>
      </p:par>
    </p:tnLst>
  </p:timing>
</p:sldLayout>
</file>

<file path=ppt/slideLayouts/slideLayout636.xml><?xml version="1.0" encoding="utf-8"?>
<p:sldLayout xmlns:a="http://schemas.openxmlformats.org/drawingml/2006/main" xmlns:r="http://schemas.openxmlformats.org/officeDocument/2006/relationships" xmlns:p="http://schemas.openxmlformats.org/presentationml/2006/main" preserve="1" userDrawn="1">
  <p:cSld name="1_Major Points_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882010915"/>
      </p:ext>
    </p:extLst>
  </p:cSld>
  <p:clrMapOvr>
    <a:masterClrMapping/>
  </p:clrMapOvr>
  <p:timing>
    <p:tnLst>
      <p:par>
        <p:cTn id="1" dur="indefinite" restart="never" nodeType="tmRoot"/>
      </p:par>
    </p:tnLst>
  </p:timing>
</p:sldLayout>
</file>

<file path=ppt/slideLayouts/slideLayout637.xml><?xml version="1.0" encoding="utf-8"?>
<p:sldLayout xmlns:a="http://schemas.openxmlformats.org/drawingml/2006/main" xmlns:r="http://schemas.openxmlformats.org/officeDocument/2006/relationships" xmlns:p="http://schemas.openxmlformats.org/presentationml/2006/main" preserve="1" userDrawn="1">
  <p:cSld name="2_Major Points_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937493258"/>
      </p:ext>
    </p:extLst>
  </p:cSld>
  <p:clrMapOvr>
    <a:masterClrMapping/>
  </p:clrMapOvr>
  <p:timing>
    <p:tnLst>
      <p:par>
        <p:cTn id="1" dur="indefinite" restart="never" nodeType="tmRoot"/>
      </p:par>
    </p:tnLst>
  </p:timing>
</p:sldLayout>
</file>

<file path=ppt/slideLayouts/slideLayout638.xml><?xml version="1.0" encoding="utf-8"?>
<p:sldLayout xmlns:a="http://schemas.openxmlformats.org/drawingml/2006/main" xmlns:r="http://schemas.openxmlformats.org/officeDocument/2006/relationships" xmlns:p="http://schemas.openxmlformats.org/presentationml/2006/main" preserve="1" userDrawn="1">
  <p:cSld name="3_Major Points_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474769592"/>
      </p:ext>
    </p:extLst>
  </p:cSld>
  <p:clrMapOvr>
    <a:masterClrMapping/>
  </p:clrMapOvr>
  <p:timing>
    <p:tnLst>
      <p:par>
        <p:cTn id="1" dur="indefinite" restart="never" nodeType="tmRoot"/>
      </p:par>
    </p:tnLst>
  </p:timing>
</p:sldLayout>
</file>

<file path=ppt/slideLayouts/slideLayout639.xml><?xml version="1.0" encoding="utf-8"?>
<p:sldLayout xmlns:a="http://schemas.openxmlformats.org/drawingml/2006/main" xmlns:r="http://schemas.openxmlformats.org/officeDocument/2006/relationships" xmlns:p="http://schemas.openxmlformats.org/presentationml/2006/main" preserve="1" userDrawn="1">
  <p:cSld name="7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593628502"/>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Major Points_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835611048"/>
      </p:ext>
    </p:extLst>
  </p:cSld>
  <p:clrMapOvr>
    <a:masterClrMapping/>
  </p:clrMapOvr>
  <p:timing>
    <p:tnLst>
      <p:par>
        <p:cTn id="1" dur="indefinite" restart="never" nodeType="tmRoot"/>
      </p:par>
    </p:tnLst>
  </p:timing>
</p:sldLayout>
</file>

<file path=ppt/slideLayouts/slideLayout640.xml><?xml version="1.0" encoding="utf-8"?>
<p:sldLayout xmlns:a="http://schemas.openxmlformats.org/drawingml/2006/main" xmlns:r="http://schemas.openxmlformats.org/officeDocument/2006/relationships" xmlns:p="http://schemas.openxmlformats.org/presentationml/2006/main" preserve="1" userDrawn="1">
  <p:cSld name="6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522545292"/>
      </p:ext>
    </p:extLst>
  </p:cSld>
  <p:clrMapOvr>
    <a:masterClrMapping/>
  </p:clrMapOvr>
  <p:timing>
    <p:tnLst>
      <p:par>
        <p:cTn id="1" dur="indefinite" restart="never" nodeType="tmRoot"/>
      </p:par>
    </p:tnLst>
  </p:timing>
</p:sldLayout>
</file>

<file path=ppt/slideLayouts/slideLayout641.xml><?xml version="1.0" encoding="utf-8"?>
<p:sldLayout xmlns:a="http://schemas.openxmlformats.org/drawingml/2006/main" xmlns:r="http://schemas.openxmlformats.org/officeDocument/2006/relationships" xmlns:p="http://schemas.openxmlformats.org/presentationml/2006/main" preserve="1" userDrawn="1">
  <p:cSld name="5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
        <p:nvSpPr>
          <p:cNvPr id="6" name="Text Placeholder 14"/>
          <p:cNvSpPr>
            <a:spLocks noGrp="1"/>
          </p:cNvSpPr>
          <p:nvPr>
            <p:ph type="body" sz="quarter" idx="22"/>
          </p:nvPr>
        </p:nvSpPr>
        <p:spPr>
          <a:xfrm>
            <a:off x="2048822" y="5158686"/>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795821166"/>
      </p:ext>
    </p:extLst>
  </p:cSld>
  <p:clrMapOvr>
    <a:masterClrMapping/>
  </p:clrMapOvr>
  <p:timing>
    <p:tnLst>
      <p:par>
        <p:cTn id="1" dur="indefinite" restart="never" nodeType="tmRoot"/>
      </p:par>
    </p:tnLst>
  </p:timing>
</p:sldLayout>
</file>

<file path=ppt/slideLayouts/slideLayout642.xml><?xml version="1.0" encoding="utf-8"?>
<p:sldLayout xmlns:a="http://schemas.openxmlformats.org/drawingml/2006/main" xmlns:r="http://schemas.openxmlformats.org/officeDocument/2006/relationships" xmlns:p="http://schemas.openxmlformats.org/presentationml/2006/main" userDrawn="1">
  <p:cSld name="2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434451479"/>
      </p:ext>
    </p:extLst>
  </p:cSld>
  <p:clrMapOvr>
    <a:masterClrMapping/>
  </p:clrMapOvr>
  <p:timing>
    <p:tnLst>
      <p:par>
        <p:cTn id="1" dur="indefinite" restart="never" nodeType="tmRoot"/>
      </p:par>
    </p:tnLst>
  </p:timing>
</p:sldLayout>
</file>

<file path=ppt/slideLayouts/slideLayout643.xml><?xml version="1.0" encoding="utf-8"?>
<p:sldLayout xmlns:a="http://schemas.openxmlformats.org/drawingml/2006/main" xmlns:r="http://schemas.openxmlformats.org/officeDocument/2006/relationships" xmlns:p="http://schemas.openxmlformats.org/presentationml/2006/main" userDrawn="1">
  <p:cSld name="7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2429998252"/>
      </p:ext>
    </p:extLst>
  </p:cSld>
  <p:clrMapOvr>
    <a:masterClrMapping/>
  </p:clrMapOvr>
  <p:timing>
    <p:tnLst>
      <p:par>
        <p:cTn id="1" dur="indefinite" restart="never" nodeType="tmRoot"/>
      </p:par>
    </p:tnLst>
  </p:timing>
</p:sldLayout>
</file>

<file path=ppt/slideLayouts/slideLayout644.xml><?xml version="1.0" encoding="utf-8"?>
<p:sldLayout xmlns:a="http://schemas.openxmlformats.org/drawingml/2006/main" xmlns:r="http://schemas.openxmlformats.org/officeDocument/2006/relationships" xmlns:p="http://schemas.openxmlformats.org/presentationml/2006/main" userDrawn="1">
  <p:cSld name="8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605741146"/>
      </p:ext>
    </p:extLst>
  </p:cSld>
  <p:clrMapOvr>
    <a:masterClrMapping/>
  </p:clrMapOvr>
  <p:timing>
    <p:tnLst>
      <p:par>
        <p:cTn id="1" dur="indefinite" restart="never" nodeType="tmRoot"/>
      </p:par>
    </p:tnLst>
  </p:timing>
</p:sldLayout>
</file>

<file path=ppt/slideLayouts/slideLayout6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p>
            <a:fld id="{60DD7DF9-8AB2-6843-A127-0B31BBBE26E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24144377"/>
      </p:ext>
    </p:extLst>
  </p:cSld>
  <p:clrMapOvr>
    <a:masterClrMapping/>
  </p:clrMapOvr>
</p:sldLayout>
</file>

<file path=ppt/slideLayouts/slideLayout6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60DD7DF9-8AB2-6843-A127-0B31BBBE26E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79325128"/>
      </p:ext>
    </p:extLst>
  </p:cSld>
  <p:clrMapOvr>
    <a:masterClrMapping/>
  </p:clrMapOvr>
</p:sldLayout>
</file>

<file path=ppt/slideLayouts/slideLayout6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27013" marR="0" indent="-227013" algn="l" defTabSz="457200" rtl="0" eaLnBrk="1" fontAlgn="auto" latinLnBrk="0" hangingPunct="1">
              <a:lnSpc>
                <a:spcPct val="100000"/>
              </a:lnSpc>
              <a:spcBef>
                <a:spcPts val="600"/>
              </a:spcBef>
              <a:spcAft>
                <a:spcPts val="600"/>
              </a:spcAft>
              <a:buClr>
                <a:srgbClr val="1F497D"/>
              </a:buClr>
              <a:buSzTx/>
              <a:buFont typeface="Wingdings" charset="2"/>
              <a:buChar char="§"/>
              <a:tabLst/>
              <a:defRPr/>
            </a:lvl1pPr>
            <a:lvl2pPr marL="461963" marR="0" indent="-234950" algn="l" defTabSz="457200" rtl="0" eaLnBrk="1" fontAlgn="auto" latinLnBrk="0" hangingPunct="1">
              <a:lnSpc>
                <a:spcPct val="100000"/>
              </a:lnSpc>
              <a:spcBef>
                <a:spcPts val="600"/>
              </a:spcBef>
              <a:spcAft>
                <a:spcPts val="600"/>
              </a:spcAft>
              <a:buClr>
                <a:srgbClr val="1F497D"/>
              </a:buClr>
              <a:buSzTx/>
              <a:buFont typeface="Arial" pitchFamily="34" charset="0"/>
              <a:buChar char="•"/>
              <a:tabLst/>
              <a:defRPr/>
            </a:lvl2pPr>
            <a:lvl3pPr marL="461963" marR="0" indent="0" algn="l" defTabSz="457200" rtl="0" eaLnBrk="1" fontAlgn="auto" latinLnBrk="0" hangingPunct="1">
              <a:lnSpc>
                <a:spcPct val="100000"/>
              </a:lnSpc>
              <a:spcBef>
                <a:spcPts val="600"/>
              </a:spcBef>
              <a:spcAft>
                <a:spcPts val="600"/>
              </a:spcAft>
              <a:buClr>
                <a:srgbClr val="1F497D"/>
              </a:buClr>
              <a:buSzTx/>
              <a:buFont typeface="Symbol" pitchFamily="18" charset="2"/>
              <a:buNone/>
              <a:tabLst/>
              <a:defRPr sz="1600" baseline="0"/>
            </a:lvl3pPr>
            <a:lvl4pPr marL="1371600" marR="0" indent="0" algn="l" defTabSz="457200" rtl="0" eaLnBrk="1" fontAlgn="auto" latinLnBrk="0" hangingPunct="1">
              <a:lnSpc>
                <a:spcPct val="100000"/>
              </a:lnSpc>
              <a:spcBef>
                <a:spcPct val="20000"/>
              </a:spcBef>
              <a:spcAft>
                <a:spcPts val="0"/>
              </a:spcAft>
              <a:buClr>
                <a:srgbClr val="1F497D"/>
              </a:buClr>
              <a:buSzTx/>
              <a:buFont typeface="Wingdings" charset="2"/>
              <a:buNone/>
              <a:tabLst/>
              <a:defRPr sz="400"/>
            </a:lvl4pPr>
            <a:lvl5pPr marL="2171700" marR="0" indent="-342900" algn="l" defTabSz="457200" rtl="0" eaLnBrk="1" fontAlgn="auto" latinLnBrk="0" hangingPunct="1">
              <a:lnSpc>
                <a:spcPct val="100000"/>
              </a:lnSpc>
              <a:spcBef>
                <a:spcPct val="20000"/>
              </a:spcBef>
              <a:spcAft>
                <a:spcPts val="0"/>
              </a:spcAft>
              <a:buClr>
                <a:srgbClr val="1F497D"/>
              </a:buClr>
              <a:buSzTx/>
              <a:buFont typeface="Wingdings" charset="2"/>
              <a:buChar char="§"/>
              <a:tabLst/>
              <a:defRPr sz="6000"/>
            </a:lvl5pPr>
          </a:lstStyle>
          <a:p>
            <a:pPr marL="227013" marR="0" lvl="0" indent="-227013" algn="l" defTabSz="457200" rtl="0" eaLnBrk="1" fontAlgn="auto" latinLnBrk="0" hangingPunct="1">
              <a:lnSpc>
                <a:spcPct val="100000"/>
              </a:lnSpc>
              <a:spcBef>
                <a:spcPts val="600"/>
              </a:spcBef>
              <a:spcAft>
                <a:spcPts val="600"/>
              </a:spcAft>
              <a:buClr>
                <a:srgbClr val="1F497D"/>
              </a:buClr>
              <a:buSzTx/>
              <a:buFont typeface="Wingdings" charset="2"/>
              <a:buChar char="§"/>
              <a:tabLst/>
              <a:defRPr/>
            </a:pPr>
            <a:r>
              <a:rPr kumimoji="0" lang="en-US" sz="2400" b="0" i="0" u="none" strike="noStrike" kern="1200" cap="none" spc="0" normalizeH="0" baseline="0" noProof="0" smtClean="0">
                <a:ln>
                  <a:noFill/>
                </a:ln>
                <a:solidFill>
                  <a:prstClr val="black"/>
                </a:solidFill>
                <a:effectLst/>
                <a:uLnTx/>
                <a:uFillTx/>
                <a:latin typeface="Arial"/>
                <a:ea typeface="+mn-ea"/>
                <a:cs typeface="Arial"/>
              </a:rPr>
              <a:t>Click to edit Master text styles</a:t>
            </a:r>
          </a:p>
          <a:p>
            <a:pPr marL="227013" marR="0" lvl="1" indent="-227013" algn="l" defTabSz="457200" rtl="0" eaLnBrk="1" fontAlgn="auto" latinLnBrk="0" hangingPunct="1">
              <a:lnSpc>
                <a:spcPct val="100000"/>
              </a:lnSpc>
              <a:spcBef>
                <a:spcPts val="600"/>
              </a:spcBef>
              <a:spcAft>
                <a:spcPts val="600"/>
              </a:spcAft>
              <a:buClr>
                <a:srgbClr val="1F497D"/>
              </a:buClr>
              <a:buSzTx/>
              <a:buFont typeface="Wingdings" charset="2"/>
              <a:buChar char="§"/>
              <a:tabLst/>
              <a:defRPr/>
            </a:pPr>
            <a:r>
              <a:rPr kumimoji="0" lang="en-US" sz="2400" b="0" i="0" u="none" strike="noStrike" kern="1200" cap="none" spc="0" normalizeH="0" baseline="0" noProof="0" smtClean="0">
                <a:ln>
                  <a:noFill/>
                </a:ln>
                <a:solidFill>
                  <a:prstClr val="black"/>
                </a:solidFill>
                <a:effectLst/>
                <a:uLnTx/>
                <a:uFillTx/>
                <a:latin typeface="Arial"/>
                <a:ea typeface="+mn-ea"/>
                <a:cs typeface="Arial"/>
              </a:rPr>
              <a:t>Second level</a:t>
            </a:r>
          </a:p>
          <a:p>
            <a:pPr marL="227013" marR="0" lvl="2" indent="-227013" algn="l" defTabSz="457200" rtl="0" eaLnBrk="1" fontAlgn="auto" latinLnBrk="0" hangingPunct="1">
              <a:lnSpc>
                <a:spcPct val="100000"/>
              </a:lnSpc>
              <a:spcBef>
                <a:spcPts val="600"/>
              </a:spcBef>
              <a:spcAft>
                <a:spcPts val="600"/>
              </a:spcAft>
              <a:buClr>
                <a:srgbClr val="1F497D"/>
              </a:buClr>
              <a:buSzTx/>
              <a:buFont typeface="Wingdings" charset="2"/>
              <a:buChar char="§"/>
              <a:tabLst/>
              <a:defRPr/>
            </a:pPr>
            <a:r>
              <a:rPr kumimoji="0" lang="en-US" sz="2400" b="0" i="0" u="none" strike="noStrike" kern="1200" cap="none" spc="0" normalizeH="0" baseline="0" noProof="0" smtClean="0">
                <a:ln>
                  <a:noFill/>
                </a:ln>
                <a:solidFill>
                  <a:prstClr val="black"/>
                </a:solidFill>
                <a:effectLst/>
                <a:uLnTx/>
                <a:uFillTx/>
                <a:latin typeface="Arial"/>
                <a:ea typeface="+mn-ea"/>
                <a:cs typeface="Arial"/>
              </a:rPr>
              <a:t>Third level</a:t>
            </a:r>
          </a:p>
        </p:txBody>
      </p:sp>
      <p:sp>
        <p:nvSpPr>
          <p:cNvPr id="6" name="Slide Number Placeholder 5"/>
          <p:cNvSpPr>
            <a:spLocks noGrp="1"/>
          </p:cNvSpPr>
          <p:nvPr>
            <p:ph type="sldNum" sz="quarter" idx="12"/>
          </p:nvPr>
        </p:nvSpPr>
        <p:spPr/>
        <p:txBody>
          <a:bodyPr/>
          <a:lstStyle/>
          <a:p>
            <a:fld id="{60DD7DF9-8AB2-6843-A127-0B31BBBE26E4}"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359564" y="968992"/>
            <a:ext cx="8661606" cy="464024"/>
          </a:xfrm>
        </p:spPr>
        <p:txBody>
          <a:bodyPr/>
          <a:lstStyle>
            <a:lvl1pPr>
              <a:defRPr b="1"/>
            </a:lvl1pPr>
          </a:lstStyle>
          <a:p>
            <a:r>
              <a:rPr lang="en-US" smtClean="0"/>
              <a:t>Click to edit Master title style</a:t>
            </a:r>
            <a:endParaRPr lang="en-US" dirty="0"/>
          </a:p>
        </p:txBody>
      </p:sp>
    </p:spTree>
    <p:extLst>
      <p:ext uri="{BB962C8B-B14F-4D97-AF65-F5344CB8AC3E}">
        <p14:creationId xmlns:p14="http://schemas.microsoft.com/office/powerpoint/2010/main" val="4280123065"/>
      </p:ext>
    </p:extLst>
  </p:cSld>
  <p:clrMapOvr>
    <a:masterClrMapping/>
  </p:clrMapOvr>
  <p:timing>
    <p:tnLst>
      <p:par>
        <p:cTn id="1" dur="indefinite" restart="never" nodeType="tmRoot"/>
      </p:par>
    </p:tnLst>
  </p:timing>
</p:sldLayout>
</file>

<file path=ppt/slideLayouts/slideLayout64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marL="227013" indent="-227013">
              <a:buClr>
                <a:schemeClr val="tx2"/>
              </a:buClr>
              <a:buFont typeface="Wingdings" charset="2"/>
              <a:buChar char="§"/>
              <a:defRPr sz="2400">
                <a:latin typeface="Arial" pitchFamily="34" charset="0"/>
                <a:cs typeface="Arial" pitchFamily="34" charset="0"/>
              </a:defRPr>
            </a:lvl1pPr>
            <a:lvl2pPr marL="461963" indent="-230188">
              <a:buClr>
                <a:schemeClr val="tx2"/>
              </a:buClr>
              <a:buFont typeface="Arial" pitchFamily="34" charset="0"/>
              <a:buChar char="-"/>
              <a:defRPr sz="2000">
                <a:latin typeface="Arial" pitchFamily="34" charset="0"/>
                <a:cs typeface="Arial" pitchFamily="34" charset="0"/>
              </a:defRPr>
            </a:lvl2pPr>
            <a:lvl3pPr marL="688975" indent="-228600">
              <a:buClr>
                <a:schemeClr val="tx2"/>
              </a:buClr>
              <a:buFont typeface="Arial" pitchFamily="34" charset="0"/>
              <a:buChar char="•"/>
              <a:defRPr sz="1600">
                <a:latin typeface="Arial" pitchFamily="34" charset="0"/>
                <a:cs typeface="Arial" pitchFamily="34" charset="0"/>
              </a:defRPr>
            </a:lvl3pPr>
            <a:lvl4pPr marL="1600200" indent="-228600">
              <a:buClr>
                <a:schemeClr val="tx2"/>
              </a:buClr>
              <a:buFont typeface="Wingdings" charset="2"/>
              <a:buChar char="§"/>
              <a:defRPr sz="1800"/>
            </a:lvl4pPr>
            <a:lvl5pPr marL="2057400" indent="-228600">
              <a:buClr>
                <a:schemeClr val="tx2"/>
              </a:buClr>
              <a:buFont typeface="Wingdings" charset="2"/>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7" name="Slide Number Placeholder 6"/>
          <p:cNvSpPr>
            <a:spLocks noGrp="1"/>
          </p:cNvSpPr>
          <p:nvPr>
            <p:ph type="sldNum" sz="quarter" idx="12"/>
          </p:nvPr>
        </p:nvSpPr>
        <p:spPr/>
        <p:txBody>
          <a:bodyPr/>
          <a:lstStyle/>
          <a:p>
            <a:fld id="{60DD7DF9-8AB2-6843-A127-0B31BBBE26E4}"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6" name="Content Placeholder 2"/>
          <p:cNvSpPr>
            <a:spLocks noGrp="1"/>
          </p:cNvSpPr>
          <p:nvPr>
            <p:ph sz="half" idx="13"/>
          </p:nvPr>
        </p:nvSpPr>
        <p:spPr>
          <a:xfrm>
            <a:off x="4648200" y="1616279"/>
            <a:ext cx="4038600" cy="4525963"/>
          </a:xfrm>
        </p:spPr>
        <p:txBody>
          <a:bodyPr/>
          <a:lstStyle>
            <a:lvl1pPr marL="227013" indent="-227013">
              <a:buClr>
                <a:schemeClr val="tx2"/>
              </a:buClr>
              <a:buFont typeface="Wingdings" charset="2"/>
              <a:buChar char="§"/>
              <a:defRPr sz="2400">
                <a:latin typeface="Arial" pitchFamily="34" charset="0"/>
                <a:cs typeface="Arial" pitchFamily="34" charset="0"/>
              </a:defRPr>
            </a:lvl1pPr>
            <a:lvl2pPr marL="461963" indent="-230188">
              <a:buClr>
                <a:schemeClr val="tx2"/>
              </a:buClr>
              <a:buFont typeface="Arial" pitchFamily="34" charset="0"/>
              <a:buChar char="-"/>
              <a:defRPr sz="2000">
                <a:latin typeface="Arial" pitchFamily="34" charset="0"/>
                <a:cs typeface="Arial" pitchFamily="34" charset="0"/>
              </a:defRPr>
            </a:lvl2pPr>
            <a:lvl3pPr marL="688975" indent="-228600">
              <a:buClr>
                <a:schemeClr val="tx2"/>
              </a:buClr>
              <a:buFont typeface="Arial" pitchFamily="34" charset="0"/>
              <a:buChar char="•"/>
              <a:defRPr sz="1600">
                <a:latin typeface="Arial" pitchFamily="34" charset="0"/>
                <a:cs typeface="Arial" pitchFamily="34" charset="0"/>
              </a:defRPr>
            </a:lvl3pPr>
            <a:lvl4pPr marL="1600200" indent="-228600">
              <a:buClr>
                <a:schemeClr val="tx2"/>
              </a:buClr>
              <a:buFont typeface="Wingdings" charset="2"/>
              <a:buChar char="§"/>
              <a:defRPr sz="1800"/>
            </a:lvl4pPr>
            <a:lvl5pPr marL="2057400" indent="-228600">
              <a:buClr>
                <a:schemeClr val="tx2"/>
              </a:buClr>
              <a:buFont typeface="Wingdings" charset="2"/>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117068992"/>
      </p:ext>
    </p:extLst>
  </p:cSld>
  <p:clrMapOvr>
    <a:masterClrMapping/>
  </p:clrMapOvr>
</p:sldLayout>
</file>

<file path=ppt/slideLayouts/slideLayout64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4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marL="227013" indent="-227013">
              <a:buClr>
                <a:schemeClr val="tx2"/>
              </a:buClr>
              <a:buFont typeface="Wingdings" charset="2"/>
              <a:buChar char="§"/>
              <a:defRPr sz="2000">
                <a:solidFill>
                  <a:schemeClr val="tx1"/>
                </a:solidFill>
                <a:latin typeface="Arial"/>
                <a:cs typeface="Arial"/>
              </a:defRPr>
            </a:lvl1pPr>
            <a:lvl2pPr marL="461963" indent="-230188">
              <a:buClr>
                <a:schemeClr val="tx2"/>
              </a:buClr>
              <a:buFont typeface="Arial" pitchFamily="34" charset="0"/>
              <a:buChar char="-"/>
              <a:defRPr sz="1600">
                <a:solidFill>
                  <a:schemeClr val="tx1"/>
                </a:solidFill>
                <a:latin typeface="Arial"/>
                <a:cs typeface="Arial"/>
              </a:defRPr>
            </a:lvl2pPr>
            <a:lvl3pPr marL="688975" indent="-228600">
              <a:buClr>
                <a:schemeClr val="tx2"/>
              </a:buClr>
              <a:buFont typeface="Arial" pitchFamily="34" charset="0"/>
              <a:buChar char="•"/>
              <a:defRPr sz="1400">
                <a:solidFill>
                  <a:schemeClr val="tx1"/>
                </a:solidFill>
                <a:latin typeface="Arial"/>
                <a:cs typeface="Arial"/>
              </a:defRPr>
            </a:lvl3pPr>
            <a:lvl4pPr marL="1600200" indent="-228600">
              <a:buClr>
                <a:schemeClr val="tx2"/>
              </a:buClr>
              <a:buFont typeface="Wingdings" charset="2"/>
              <a:buChar char="§"/>
              <a:defRPr sz="1600">
                <a:solidFill>
                  <a:schemeClr val="tx1"/>
                </a:solidFill>
              </a:defRPr>
            </a:lvl4pPr>
            <a:lvl5pPr marL="2057400" indent="-228600">
              <a:buClr>
                <a:schemeClr val="tx2"/>
              </a:buClr>
              <a:buFont typeface="Wingdings" charset="2"/>
              <a:buChar char="§"/>
              <a:defRPr sz="1600">
                <a:solidFill>
                  <a:schemeClr val="tx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4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marL="227013" indent="-227013">
              <a:buClr>
                <a:schemeClr val="tx2"/>
              </a:buClr>
              <a:buFont typeface="Wingdings" charset="2"/>
              <a:buChar char="§"/>
              <a:defRPr sz="2000">
                <a:solidFill>
                  <a:schemeClr val="tx1"/>
                </a:solidFill>
                <a:latin typeface="Arial"/>
                <a:cs typeface="Arial"/>
              </a:defRPr>
            </a:lvl1pPr>
            <a:lvl2pPr marL="461963" indent="-230188">
              <a:buClr>
                <a:schemeClr val="tx2"/>
              </a:buClr>
              <a:buFont typeface="Arial" pitchFamily="34" charset="0"/>
              <a:buChar char="-"/>
              <a:defRPr sz="1600">
                <a:solidFill>
                  <a:schemeClr val="tx1"/>
                </a:solidFill>
                <a:latin typeface="Arial"/>
                <a:cs typeface="Arial"/>
              </a:defRPr>
            </a:lvl2pPr>
            <a:lvl3pPr marL="688975" indent="-228600">
              <a:buClr>
                <a:schemeClr val="tx2"/>
              </a:buClr>
              <a:buFont typeface="Arial" pitchFamily="34" charset="0"/>
              <a:buChar char="•"/>
              <a:defRPr sz="1400">
                <a:solidFill>
                  <a:schemeClr val="tx1"/>
                </a:solidFill>
                <a:latin typeface="Arial"/>
                <a:cs typeface="Arial"/>
              </a:defRPr>
            </a:lvl3pPr>
            <a:lvl4pPr marL="1600200" indent="-228600">
              <a:buClr>
                <a:schemeClr val="tx2"/>
              </a:buClr>
              <a:buFont typeface="Wingdings" charset="2"/>
              <a:buChar char="§"/>
              <a:defRPr sz="1600">
                <a:solidFill>
                  <a:schemeClr val="tx1"/>
                </a:solidFill>
              </a:defRPr>
            </a:lvl4pPr>
            <a:lvl5pPr marL="2057400" indent="-228600">
              <a:buClr>
                <a:schemeClr val="tx2"/>
              </a:buClr>
              <a:buFont typeface="Wingdings" charset="2"/>
              <a:buChar char="§"/>
              <a:defRPr sz="1600">
                <a:solidFill>
                  <a:schemeClr val="tx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9" name="Slide Number Placeholder 8"/>
          <p:cNvSpPr>
            <a:spLocks noGrp="1"/>
          </p:cNvSpPr>
          <p:nvPr>
            <p:ph type="sldNum" sz="quarter" idx="12"/>
          </p:nvPr>
        </p:nvSpPr>
        <p:spPr/>
        <p:txBody>
          <a:bodyPr/>
          <a:lstStyle/>
          <a:p>
            <a:fld id="{60DD7DF9-8AB2-6843-A127-0B31BBBE26E4}"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21622893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Major Points_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973081306"/>
      </p:ext>
    </p:extLst>
  </p:cSld>
  <p:clrMapOvr>
    <a:masterClrMapping/>
  </p:clrMapOvr>
  <p:timing>
    <p:tnLst>
      <p:par>
        <p:cTn id="1" dur="indefinite" restart="never" nodeType="tmRoot"/>
      </p:par>
    </p:tnLst>
  </p:timing>
</p:sldLayout>
</file>

<file path=ppt/slideLayouts/slideLayout65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60DD7DF9-8AB2-6843-A127-0B31BBBE26E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03660538"/>
      </p:ext>
    </p:extLst>
  </p:cSld>
  <p:clrMapOvr>
    <a:masterClrMapping/>
  </p:clrMapOvr>
  <p:timing>
    <p:tnLst>
      <p:par>
        <p:cTn id="1" dur="indefinite" restart="never" nodeType="tmRoot"/>
      </p:par>
    </p:tnLst>
  </p:timing>
</p:sldLayout>
</file>

<file path=ppt/slideLayouts/slideLayout6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DD7DF9-8AB2-6843-A127-0B31BBBE26E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14318636"/>
      </p:ext>
    </p:extLst>
  </p:cSld>
  <p:clrMapOvr>
    <a:masterClrMapping/>
  </p:clrMapOvr>
</p:sldLayout>
</file>

<file path=ppt/slideLayouts/slideLayout6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49275"/>
            <a:ext cx="3008313" cy="1162050"/>
          </a:xfrm>
          <a:prstGeom prst="rect">
            <a:avLst/>
          </a:prstGeom>
        </p:spPr>
        <p:txBody>
          <a:bodyPr anchor="b"/>
          <a:lstStyle>
            <a:lvl1pPr algn="l">
              <a:defRPr sz="2000" b="1">
                <a:solidFill>
                  <a:srgbClr val="000000"/>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1449275"/>
            <a:ext cx="5111750" cy="4676888"/>
          </a:xfrm>
        </p:spPr>
        <p:txBody>
          <a:bodyPr/>
          <a:lstStyle>
            <a:lvl1pPr marL="342900" indent="-342900">
              <a:buClr>
                <a:schemeClr val="tx2"/>
              </a:buClr>
              <a:buFont typeface="Wingdings" charset="2"/>
              <a:buChar char="§"/>
              <a:defRPr sz="2600">
                <a:latin typeface="Arial"/>
                <a:cs typeface="Arial"/>
              </a:defRPr>
            </a:lvl1pPr>
            <a:lvl2pPr marL="742950" indent="-285750">
              <a:buClr>
                <a:schemeClr val="tx2"/>
              </a:buClr>
              <a:buFont typeface="Wingdings" charset="2"/>
              <a:buChar char="§"/>
              <a:defRPr sz="2200">
                <a:latin typeface="Arial"/>
                <a:cs typeface="Arial"/>
              </a:defRPr>
            </a:lvl2pPr>
            <a:lvl3pPr marL="1143000" indent="-228600">
              <a:buClr>
                <a:schemeClr val="tx2"/>
              </a:buClr>
              <a:buFont typeface="Wingdings" charset="2"/>
              <a:buChar char="§"/>
              <a:defRPr sz="1800">
                <a:latin typeface="Arial"/>
                <a:cs typeface="Arial"/>
              </a:defRPr>
            </a:lvl3pPr>
            <a:lvl4pPr marL="1600200" indent="-228600">
              <a:buClr>
                <a:schemeClr val="tx2"/>
              </a:buClr>
              <a:buFont typeface="Wingdings" charset="2"/>
              <a:buChar char="§"/>
              <a:defRPr sz="2000"/>
            </a:lvl4pPr>
            <a:lvl5pPr marL="2057400" indent="-228600">
              <a:buClr>
                <a:schemeClr val="tx2"/>
              </a:buClr>
              <a:buFont typeface="Wingdings" charset="2"/>
              <a:buChar cha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p:txBody>
      </p:sp>
      <p:sp>
        <p:nvSpPr>
          <p:cNvPr id="4" name="Text Placeholder 3"/>
          <p:cNvSpPr>
            <a:spLocks noGrp="1"/>
          </p:cNvSpPr>
          <p:nvPr>
            <p:ph type="body" sz="half" idx="2"/>
          </p:nvPr>
        </p:nvSpPr>
        <p:spPr>
          <a:xfrm>
            <a:off x="457200" y="2713253"/>
            <a:ext cx="3008313" cy="3412910"/>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60DD7DF9-8AB2-6843-A127-0B31BBBE26E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22841500"/>
      </p:ext>
    </p:extLst>
  </p:cSld>
  <p:clrMapOvr>
    <a:masterClrMapping/>
  </p:clrMapOvr>
  <p:timing>
    <p:tnLst>
      <p:par>
        <p:cTn id="1" dur="indefinite" restart="never" nodeType="tmRoot"/>
      </p:par>
    </p:tnLst>
  </p:timing>
</p:sldLayout>
</file>

<file path=ppt/slideLayouts/slideLayout6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399923"/>
            <a:ext cx="5486400" cy="3327652"/>
          </a:xfrm>
        </p:spPr>
        <p:txBody>
          <a:bodyPr/>
          <a:lstStyle>
            <a:lvl1pPr marL="0" indent="0">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60DD7DF9-8AB2-6843-A127-0B31BBBE26E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42151981"/>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_Major Points_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366237659"/>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7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698643419"/>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6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972797664"/>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5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
        <p:nvSpPr>
          <p:cNvPr id="6" name="Text Placeholder 14"/>
          <p:cNvSpPr>
            <a:spLocks noGrp="1"/>
          </p:cNvSpPr>
          <p:nvPr>
            <p:ph type="body" sz="quarter" idx="22"/>
          </p:nvPr>
        </p:nvSpPr>
        <p:spPr>
          <a:xfrm>
            <a:off x="2048822" y="5158686"/>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46531500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eneric 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8373254"/>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2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3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4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5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6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7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8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9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0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919821123"/>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11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12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3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4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15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16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17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18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19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20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 points - 5 points 2 columns/poi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965192"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965192"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23"/>
          </p:nvPr>
        </p:nvSpPr>
        <p:spPr>
          <a:xfrm>
            <a:off x="795528"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8" name="Text Placeholder 15"/>
          <p:cNvSpPr>
            <a:spLocks noGrp="1"/>
          </p:cNvSpPr>
          <p:nvPr>
            <p:ph type="body" sz="quarter" idx="25"/>
          </p:nvPr>
        </p:nvSpPr>
        <p:spPr>
          <a:xfrm>
            <a:off x="795528"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27"/>
          </p:nvPr>
        </p:nvSpPr>
        <p:spPr>
          <a:xfrm>
            <a:off x="4965192"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4" name="Text Placeholder 15"/>
          <p:cNvSpPr>
            <a:spLocks noGrp="1"/>
          </p:cNvSpPr>
          <p:nvPr>
            <p:ph type="body" sz="quarter" idx="29"/>
          </p:nvPr>
        </p:nvSpPr>
        <p:spPr>
          <a:xfrm>
            <a:off x="4965192"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7" name="Text Placeholder 15"/>
          <p:cNvSpPr>
            <a:spLocks noGrp="1"/>
          </p:cNvSpPr>
          <p:nvPr>
            <p:ph type="body" sz="quarter" idx="31"/>
          </p:nvPr>
        </p:nvSpPr>
        <p:spPr>
          <a:xfrm>
            <a:off x="4965192"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674840902"/>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21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22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23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24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25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26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27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28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29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30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2.jpg"/><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vmlDrawing" Target="../drawings/vmlDrawing1.v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38"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ags" Target="../tags/tag4.xml"/><Relationship Id="rId40"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ags" Target="../tags/tag2.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62.xml"/><Relationship Id="rId13" Type="http://schemas.openxmlformats.org/officeDocument/2006/relationships/slideLayout" Target="../slideLayouts/slideLayout467.xml"/><Relationship Id="rId18" Type="http://schemas.openxmlformats.org/officeDocument/2006/relationships/slideLayout" Target="../slideLayouts/slideLayout472.xml"/><Relationship Id="rId26" Type="http://schemas.openxmlformats.org/officeDocument/2006/relationships/slideLayout" Target="../slideLayouts/slideLayout480.xml"/><Relationship Id="rId39" Type="http://schemas.openxmlformats.org/officeDocument/2006/relationships/oleObject" Target="../embeddings/oleObject10.bin"/><Relationship Id="rId3" Type="http://schemas.openxmlformats.org/officeDocument/2006/relationships/slideLayout" Target="../slideLayouts/slideLayout457.xml"/><Relationship Id="rId21" Type="http://schemas.openxmlformats.org/officeDocument/2006/relationships/slideLayout" Target="../slideLayouts/slideLayout475.xml"/><Relationship Id="rId34" Type="http://schemas.openxmlformats.org/officeDocument/2006/relationships/tags" Target="../tags/tag217.xml"/><Relationship Id="rId7" Type="http://schemas.openxmlformats.org/officeDocument/2006/relationships/slideLayout" Target="../slideLayouts/slideLayout461.xml"/><Relationship Id="rId12" Type="http://schemas.openxmlformats.org/officeDocument/2006/relationships/slideLayout" Target="../slideLayouts/slideLayout466.xml"/><Relationship Id="rId17" Type="http://schemas.openxmlformats.org/officeDocument/2006/relationships/slideLayout" Target="../slideLayouts/slideLayout471.xml"/><Relationship Id="rId25" Type="http://schemas.openxmlformats.org/officeDocument/2006/relationships/slideLayout" Target="../slideLayouts/slideLayout479.xml"/><Relationship Id="rId33" Type="http://schemas.openxmlformats.org/officeDocument/2006/relationships/vmlDrawing" Target="../drawings/vmlDrawing10.vml"/><Relationship Id="rId38" Type="http://schemas.openxmlformats.org/officeDocument/2006/relationships/image" Target="../media/image2.jpg"/><Relationship Id="rId2" Type="http://schemas.openxmlformats.org/officeDocument/2006/relationships/slideLayout" Target="../slideLayouts/slideLayout456.xml"/><Relationship Id="rId16" Type="http://schemas.openxmlformats.org/officeDocument/2006/relationships/slideLayout" Target="../slideLayouts/slideLayout470.xml"/><Relationship Id="rId20" Type="http://schemas.openxmlformats.org/officeDocument/2006/relationships/slideLayout" Target="../slideLayouts/slideLayout474.xml"/><Relationship Id="rId29" Type="http://schemas.openxmlformats.org/officeDocument/2006/relationships/slideLayout" Target="../slideLayouts/slideLayout483.xml"/><Relationship Id="rId1" Type="http://schemas.openxmlformats.org/officeDocument/2006/relationships/slideLayout" Target="../slideLayouts/slideLayout455.xml"/><Relationship Id="rId6" Type="http://schemas.openxmlformats.org/officeDocument/2006/relationships/slideLayout" Target="../slideLayouts/slideLayout460.xml"/><Relationship Id="rId11" Type="http://schemas.openxmlformats.org/officeDocument/2006/relationships/slideLayout" Target="../slideLayouts/slideLayout465.xml"/><Relationship Id="rId24" Type="http://schemas.openxmlformats.org/officeDocument/2006/relationships/slideLayout" Target="../slideLayouts/slideLayout478.xml"/><Relationship Id="rId32" Type="http://schemas.openxmlformats.org/officeDocument/2006/relationships/theme" Target="../theme/theme10.xml"/><Relationship Id="rId37" Type="http://schemas.openxmlformats.org/officeDocument/2006/relationships/tags" Target="../tags/tag220.xml"/><Relationship Id="rId40" Type="http://schemas.openxmlformats.org/officeDocument/2006/relationships/image" Target="../media/image1.emf"/><Relationship Id="rId5" Type="http://schemas.openxmlformats.org/officeDocument/2006/relationships/slideLayout" Target="../slideLayouts/slideLayout459.xml"/><Relationship Id="rId15" Type="http://schemas.openxmlformats.org/officeDocument/2006/relationships/slideLayout" Target="../slideLayouts/slideLayout469.xml"/><Relationship Id="rId23" Type="http://schemas.openxmlformats.org/officeDocument/2006/relationships/slideLayout" Target="../slideLayouts/slideLayout477.xml"/><Relationship Id="rId28" Type="http://schemas.openxmlformats.org/officeDocument/2006/relationships/slideLayout" Target="../slideLayouts/slideLayout482.xml"/><Relationship Id="rId36" Type="http://schemas.openxmlformats.org/officeDocument/2006/relationships/tags" Target="../tags/tag219.xml"/><Relationship Id="rId10" Type="http://schemas.openxmlformats.org/officeDocument/2006/relationships/slideLayout" Target="../slideLayouts/slideLayout464.xml"/><Relationship Id="rId19" Type="http://schemas.openxmlformats.org/officeDocument/2006/relationships/slideLayout" Target="../slideLayouts/slideLayout473.xml"/><Relationship Id="rId31" Type="http://schemas.openxmlformats.org/officeDocument/2006/relationships/slideLayout" Target="../slideLayouts/slideLayout485.xml"/><Relationship Id="rId4" Type="http://schemas.openxmlformats.org/officeDocument/2006/relationships/slideLayout" Target="../slideLayouts/slideLayout458.xml"/><Relationship Id="rId9" Type="http://schemas.openxmlformats.org/officeDocument/2006/relationships/slideLayout" Target="../slideLayouts/slideLayout463.xml"/><Relationship Id="rId14" Type="http://schemas.openxmlformats.org/officeDocument/2006/relationships/slideLayout" Target="../slideLayouts/slideLayout468.xml"/><Relationship Id="rId22" Type="http://schemas.openxmlformats.org/officeDocument/2006/relationships/slideLayout" Target="../slideLayouts/slideLayout476.xml"/><Relationship Id="rId27" Type="http://schemas.openxmlformats.org/officeDocument/2006/relationships/slideLayout" Target="../slideLayouts/slideLayout481.xml"/><Relationship Id="rId30" Type="http://schemas.openxmlformats.org/officeDocument/2006/relationships/slideLayout" Target="../slideLayouts/slideLayout484.xml"/><Relationship Id="rId35" Type="http://schemas.openxmlformats.org/officeDocument/2006/relationships/tags" Target="../tags/tag21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493.xml"/><Relationship Id="rId13" Type="http://schemas.openxmlformats.org/officeDocument/2006/relationships/theme" Target="../theme/theme11.xml"/><Relationship Id="rId3" Type="http://schemas.openxmlformats.org/officeDocument/2006/relationships/slideLayout" Target="../slideLayouts/slideLayout488.xml"/><Relationship Id="rId7" Type="http://schemas.openxmlformats.org/officeDocument/2006/relationships/slideLayout" Target="../slideLayouts/slideLayout492.xml"/><Relationship Id="rId12" Type="http://schemas.openxmlformats.org/officeDocument/2006/relationships/slideLayout" Target="../slideLayouts/slideLayout497.xml"/><Relationship Id="rId2" Type="http://schemas.openxmlformats.org/officeDocument/2006/relationships/slideLayout" Target="../slideLayouts/slideLayout487.xml"/><Relationship Id="rId1" Type="http://schemas.openxmlformats.org/officeDocument/2006/relationships/slideLayout" Target="../slideLayouts/slideLayout486.xml"/><Relationship Id="rId6" Type="http://schemas.openxmlformats.org/officeDocument/2006/relationships/slideLayout" Target="../slideLayouts/slideLayout491.xml"/><Relationship Id="rId11" Type="http://schemas.openxmlformats.org/officeDocument/2006/relationships/slideLayout" Target="../slideLayouts/slideLayout496.xml"/><Relationship Id="rId5" Type="http://schemas.openxmlformats.org/officeDocument/2006/relationships/slideLayout" Target="../slideLayouts/slideLayout490.xml"/><Relationship Id="rId10" Type="http://schemas.openxmlformats.org/officeDocument/2006/relationships/slideLayout" Target="../slideLayouts/slideLayout495.xml"/><Relationship Id="rId4" Type="http://schemas.openxmlformats.org/officeDocument/2006/relationships/slideLayout" Target="../slideLayouts/slideLayout489.xml"/><Relationship Id="rId9" Type="http://schemas.openxmlformats.org/officeDocument/2006/relationships/slideLayout" Target="../slideLayouts/slideLayout494.xml"/><Relationship Id="rId14" Type="http://schemas.openxmlformats.org/officeDocument/2006/relationships/image" Target="../media/image5.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505.xml"/><Relationship Id="rId13" Type="http://schemas.openxmlformats.org/officeDocument/2006/relationships/slideLayout" Target="../slideLayouts/slideLayout510.xml"/><Relationship Id="rId18" Type="http://schemas.openxmlformats.org/officeDocument/2006/relationships/slideLayout" Target="../slideLayouts/slideLayout515.xml"/><Relationship Id="rId26" Type="http://schemas.openxmlformats.org/officeDocument/2006/relationships/slideLayout" Target="../slideLayouts/slideLayout523.xml"/><Relationship Id="rId39" Type="http://schemas.openxmlformats.org/officeDocument/2006/relationships/oleObject" Target="../embeddings/oleObject11.bin"/><Relationship Id="rId3" Type="http://schemas.openxmlformats.org/officeDocument/2006/relationships/slideLayout" Target="../slideLayouts/slideLayout500.xml"/><Relationship Id="rId21" Type="http://schemas.openxmlformats.org/officeDocument/2006/relationships/slideLayout" Target="../slideLayouts/slideLayout518.xml"/><Relationship Id="rId34" Type="http://schemas.openxmlformats.org/officeDocument/2006/relationships/tags" Target="../tags/tag224.xml"/><Relationship Id="rId7" Type="http://schemas.openxmlformats.org/officeDocument/2006/relationships/slideLayout" Target="../slideLayouts/slideLayout504.xml"/><Relationship Id="rId12" Type="http://schemas.openxmlformats.org/officeDocument/2006/relationships/slideLayout" Target="../slideLayouts/slideLayout509.xml"/><Relationship Id="rId17" Type="http://schemas.openxmlformats.org/officeDocument/2006/relationships/slideLayout" Target="../slideLayouts/slideLayout514.xml"/><Relationship Id="rId25" Type="http://schemas.openxmlformats.org/officeDocument/2006/relationships/slideLayout" Target="../slideLayouts/slideLayout522.xml"/><Relationship Id="rId33" Type="http://schemas.openxmlformats.org/officeDocument/2006/relationships/vmlDrawing" Target="../drawings/vmlDrawing11.vml"/><Relationship Id="rId38" Type="http://schemas.openxmlformats.org/officeDocument/2006/relationships/image" Target="../media/image2.jpg"/><Relationship Id="rId2" Type="http://schemas.openxmlformats.org/officeDocument/2006/relationships/slideLayout" Target="../slideLayouts/slideLayout499.xml"/><Relationship Id="rId16" Type="http://schemas.openxmlformats.org/officeDocument/2006/relationships/slideLayout" Target="../slideLayouts/slideLayout513.xml"/><Relationship Id="rId20" Type="http://schemas.openxmlformats.org/officeDocument/2006/relationships/slideLayout" Target="../slideLayouts/slideLayout517.xml"/><Relationship Id="rId29" Type="http://schemas.openxmlformats.org/officeDocument/2006/relationships/slideLayout" Target="../slideLayouts/slideLayout526.xml"/><Relationship Id="rId1" Type="http://schemas.openxmlformats.org/officeDocument/2006/relationships/slideLayout" Target="../slideLayouts/slideLayout498.xml"/><Relationship Id="rId6" Type="http://schemas.openxmlformats.org/officeDocument/2006/relationships/slideLayout" Target="../slideLayouts/slideLayout503.xml"/><Relationship Id="rId11" Type="http://schemas.openxmlformats.org/officeDocument/2006/relationships/slideLayout" Target="../slideLayouts/slideLayout508.xml"/><Relationship Id="rId24" Type="http://schemas.openxmlformats.org/officeDocument/2006/relationships/slideLayout" Target="../slideLayouts/slideLayout521.xml"/><Relationship Id="rId32" Type="http://schemas.openxmlformats.org/officeDocument/2006/relationships/theme" Target="../theme/theme12.xml"/><Relationship Id="rId37" Type="http://schemas.openxmlformats.org/officeDocument/2006/relationships/tags" Target="../tags/tag227.xml"/><Relationship Id="rId40" Type="http://schemas.openxmlformats.org/officeDocument/2006/relationships/image" Target="../media/image1.emf"/><Relationship Id="rId5" Type="http://schemas.openxmlformats.org/officeDocument/2006/relationships/slideLayout" Target="../slideLayouts/slideLayout502.xml"/><Relationship Id="rId15" Type="http://schemas.openxmlformats.org/officeDocument/2006/relationships/slideLayout" Target="../slideLayouts/slideLayout512.xml"/><Relationship Id="rId23" Type="http://schemas.openxmlformats.org/officeDocument/2006/relationships/slideLayout" Target="../slideLayouts/slideLayout520.xml"/><Relationship Id="rId28" Type="http://schemas.openxmlformats.org/officeDocument/2006/relationships/slideLayout" Target="../slideLayouts/slideLayout525.xml"/><Relationship Id="rId36" Type="http://schemas.openxmlformats.org/officeDocument/2006/relationships/tags" Target="../tags/tag226.xml"/><Relationship Id="rId10" Type="http://schemas.openxmlformats.org/officeDocument/2006/relationships/slideLayout" Target="../slideLayouts/slideLayout507.xml"/><Relationship Id="rId19" Type="http://schemas.openxmlformats.org/officeDocument/2006/relationships/slideLayout" Target="../slideLayouts/slideLayout516.xml"/><Relationship Id="rId31" Type="http://schemas.openxmlformats.org/officeDocument/2006/relationships/slideLayout" Target="../slideLayouts/slideLayout528.xml"/><Relationship Id="rId4" Type="http://schemas.openxmlformats.org/officeDocument/2006/relationships/slideLayout" Target="../slideLayouts/slideLayout501.xml"/><Relationship Id="rId9" Type="http://schemas.openxmlformats.org/officeDocument/2006/relationships/slideLayout" Target="../slideLayouts/slideLayout506.xml"/><Relationship Id="rId14" Type="http://schemas.openxmlformats.org/officeDocument/2006/relationships/slideLayout" Target="../slideLayouts/slideLayout511.xml"/><Relationship Id="rId22" Type="http://schemas.openxmlformats.org/officeDocument/2006/relationships/slideLayout" Target="../slideLayouts/slideLayout519.xml"/><Relationship Id="rId27" Type="http://schemas.openxmlformats.org/officeDocument/2006/relationships/slideLayout" Target="../slideLayouts/slideLayout524.xml"/><Relationship Id="rId30" Type="http://schemas.openxmlformats.org/officeDocument/2006/relationships/slideLayout" Target="../slideLayouts/slideLayout527.xml"/><Relationship Id="rId35" Type="http://schemas.openxmlformats.org/officeDocument/2006/relationships/tags" Target="../tags/tag22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536.xml"/><Relationship Id="rId13" Type="http://schemas.openxmlformats.org/officeDocument/2006/relationships/slideLayout" Target="../slideLayouts/slideLayout541.xml"/><Relationship Id="rId18" Type="http://schemas.openxmlformats.org/officeDocument/2006/relationships/slideLayout" Target="../slideLayouts/slideLayout546.xml"/><Relationship Id="rId26" Type="http://schemas.openxmlformats.org/officeDocument/2006/relationships/slideLayout" Target="../slideLayouts/slideLayout554.xml"/><Relationship Id="rId39" Type="http://schemas.openxmlformats.org/officeDocument/2006/relationships/tags" Target="../tags/tag233.xml"/><Relationship Id="rId3" Type="http://schemas.openxmlformats.org/officeDocument/2006/relationships/slideLayout" Target="../slideLayouts/slideLayout531.xml"/><Relationship Id="rId21" Type="http://schemas.openxmlformats.org/officeDocument/2006/relationships/slideLayout" Target="../slideLayouts/slideLayout549.xml"/><Relationship Id="rId34" Type="http://schemas.openxmlformats.org/officeDocument/2006/relationships/theme" Target="../theme/theme13.xml"/><Relationship Id="rId42" Type="http://schemas.openxmlformats.org/officeDocument/2006/relationships/image" Target="../media/image1.emf"/><Relationship Id="rId7" Type="http://schemas.openxmlformats.org/officeDocument/2006/relationships/slideLayout" Target="../slideLayouts/slideLayout535.xml"/><Relationship Id="rId12" Type="http://schemas.openxmlformats.org/officeDocument/2006/relationships/slideLayout" Target="../slideLayouts/slideLayout540.xml"/><Relationship Id="rId17" Type="http://schemas.openxmlformats.org/officeDocument/2006/relationships/slideLayout" Target="../slideLayouts/slideLayout545.xml"/><Relationship Id="rId25" Type="http://schemas.openxmlformats.org/officeDocument/2006/relationships/slideLayout" Target="../slideLayouts/slideLayout553.xml"/><Relationship Id="rId33" Type="http://schemas.openxmlformats.org/officeDocument/2006/relationships/slideLayout" Target="../slideLayouts/slideLayout561.xml"/><Relationship Id="rId38" Type="http://schemas.openxmlformats.org/officeDocument/2006/relationships/tags" Target="../tags/tag232.xml"/><Relationship Id="rId2" Type="http://schemas.openxmlformats.org/officeDocument/2006/relationships/slideLayout" Target="../slideLayouts/slideLayout530.xml"/><Relationship Id="rId16" Type="http://schemas.openxmlformats.org/officeDocument/2006/relationships/slideLayout" Target="../slideLayouts/slideLayout544.xml"/><Relationship Id="rId20" Type="http://schemas.openxmlformats.org/officeDocument/2006/relationships/slideLayout" Target="../slideLayouts/slideLayout548.xml"/><Relationship Id="rId29" Type="http://schemas.openxmlformats.org/officeDocument/2006/relationships/slideLayout" Target="../slideLayouts/slideLayout557.xml"/><Relationship Id="rId41" Type="http://schemas.openxmlformats.org/officeDocument/2006/relationships/oleObject" Target="../embeddings/oleObject12.bin"/><Relationship Id="rId1" Type="http://schemas.openxmlformats.org/officeDocument/2006/relationships/slideLayout" Target="../slideLayouts/slideLayout529.xml"/><Relationship Id="rId6" Type="http://schemas.openxmlformats.org/officeDocument/2006/relationships/slideLayout" Target="../slideLayouts/slideLayout534.xml"/><Relationship Id="rId11" Type="http://schemas.openxmlformats.org/officeDocument/2006/relationships/slideLayout" Target="../slideLayouts/slideLayout539.xml"/><Relationship Id="rId24" Type="http://schemas.openxmlformats.org/officeDocument/2006/relationships/slideLayout" Target="../slideLayouts/slideLayout552.xml"/><Relationship Id="rId32" Type="http://schemas.openxmlformats.org/officeDocument/2006/relationships/slideLayout" Target="../slideLayouts/slideLayout560.xml"/><Relationship Id="rId37" Type="http://schemas.openxmlformats.org/officeDocument/2006/relationships/tags" Target="../tags/tag231.xml"/><Relationship Id="rId40" Type="http://schemas.openxmlformats.org/officeDocument/2006/relationships/image" Target="../media/image2.jpg"/><Relationship Id="rId5" Type="http://schemas.openxmlformats.org/officeDocument/2006/relationships/slideLayout" Target="../slideLayouts/slideLayout533.xml"/><Relationship Id="rId15" Type="http://schemas.openxmlformats.org/officeDocument/2006/relationships/slideLayout" Target="../slideLayouts/slideLayout543.xml"/><Relationship Id="rId23" Type="http://schemas.openxmlformats.org/officeDocument/2006/relationships/slideLayout" Target="../slideLayouts/slideLayout551.xml"/><Relationship Id="rId28" Type="http://schemas.openxmlformats.org/officeDocument/2006/relationships/slideLayout" Target="../slideLayouts/slideLayout556.xml"/><Relationship Id="rId36" Type="http://schemas.openxmlformats.org/officeDocument/2006/relationships/tags" Target="../tags/tag230.xml"/><Relationship Id="rId10" Type="http://schemas.openxmlformats.org/officeDocument/2006/relationships/slideLayout" Target="../slideLayouts/slideLayout538.xml"/><Relationship Id="rId19" Type="http://schemas.openxmlformats.org/officeDocument/2006/relationships/slideLayout" Target="../slideLayouts/slideLayout547.xml"/><Relationship Id="rId31" Type="http://schemas.openxmlformats.org/officeDocument/2006/relationships/slideLayout" Target="../slideLayouts/slideLayout559.xml"/><Relationship Id="rId4" Type="http://schemas.openxmlformats.org/officeDocument/2006/relationships/slideLayout" Target="../slideLayouts/slideLayout532.xml"/><Relationship Id="rId9" Type="http://schemas.openxmlformats.org/officeDocument/2006/relationships/slideLayout" Target="../slideLayouts/slideLayout537.xml"/><Relationship Id="rId14" Type="http://schemas.openxmlformats.org/officeDocument/2006/relationships/slideLayout" Target="../slideLayouts/slideLayout542.xml"/><Relationship Id="rId22" Type="http://schemas.openxmlformats.org/officeDocument/2006/relationships/slideLayout" Target="../slideLayouts/slideLayout550.xml"/><Relationship Id="rId27" Type="http://schemas.openxmlformats.org/officeDocument/2006/relationships/slideLayout" Target="../slideLayouts/slideLayout555.xml"/><Relationship Id="rId30" Type="http://schemas.openxmlformats.org/officeDocument/2006/relationships/slideLayout" Target="../slideLayouts/slideLayout558.xml"/><Relationship Id="rId35" Type="http://schemas.openxmlformats.org/officeDocument/2006/relationships/vmlDrawing" Target="../drawings/vmlDrawing12.v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569.xml"/><Relationship Id="rId13" Type="http://schemas.openxmlformats.org/officeDocument/2006/relationships/slideLayout" Target="../slideLayouts/slideLayout574.xml"/><Relationship Id="rId18" Type="http://schemas.openxmlformats.org/officeDocument/2006/relationships/slideLayout" Target="../slideLayouts/slideLayout579.xml"/><Relationship Id="rId26" Type="http://schemas.openxmlformats.org/officeDocument/2006/relationships/slideLayout" Target="../slideLayouts/slideLayout587.xml"/><Relationship Id="rId39" Type="http://schemas.openxmlformats.org/officeDocument/2006/relationships/tags" Target="../tags/tag241.xml"/><Relationship Id="rId3" Type="http://schemas.openxmlformats.org/officeDocument/2006/relationships/slideLayout" Target="../slideLayouts/slideLayout564.xml"/><Relationship Id="rId21" Type="http://schemas.openxmlformats.org/officeDocument/2006/relationships/slideLayout" Target="../slideLayouts/slideLayout582.xml"/><Relationship Id="rId34" Type="http://schemas.openxmlformats.org/officeDocument/2006/relationships/theme" Target="../theme/theme14.xml"/><Relationship Id="rId42" Type="http://schemas.openxmlformats.org/officeDocument/2006/relationships/image" Target="../media/image1.emf"/><Relationship Id="rId7" Type="http://schemas.openxmlformats.org/officeDocument/2006/relationships/slideLayout" Target="../slideLayouts/slideLayout568.xml"/><Relationship Id="rId12" Type="http://schemas.openxmlformats.org/officeDocument/2006/relationships/slideLayout" Target="../slideLayouts/slideLayout573.xml"/><Relationship Id="rId17" Type="http://schemas.openxmlformats.org/officeDocument/2006/relationships/slideLayout" Target="../slideLayouts/slideLayout578.xml"/><Relationship Id="rId25" Type="http://schemas.openxmlformats.org/officeDocument/2006/relationships/slideLayout" Target="../slideLayouts/slideLayout586.xml"/><Relationship Id="rId33" Type="http://schemas.openxmlformats.org/officeDocument/2006/relationships/slideLayout" Target="../slideLayouts/slideLayout594.xml"/><Relationship Id="rId38" Type="http://schemas.openxmlformats.org/officeDocument/2006/relationships/tags" Target="../tags/tag240.xml"/><Relationship Id="rId2" Type="http://schemas.openxmlformats.org/officeDocument/2006/relationships/slideLayout" Target="../slideLayouts/slideLayout563.xml"/><Relationship Id="rId16" Type="http://schemas.openxmlformats.org/officeDocument/2006/relationships/slideLayout" Target="../slideLayouts/slideLayout577.xml"/><Relationship Id="rId20" Type="http://schemas.openxmlformats.org/officeDocument/2006/relationships/slideLayout" Target="../slideLayouts/slideLayout581.xml"/><Relationship Id="rId29" Type="http://schemas.openxmlformats.org/officeDocument/2006/relationships/slideLayout" Target="../slideLayouts/slideLayout590.xml"/><Relationship Id="rId41" Type="http://schemas.openxmlformats.org/officeDocument/2006/relationships/oleObject" Target="../embeddings/oleObject13.bin"/><Relationship Id="rId1" Type="http://schemas.openxmlformats.org/officeDocument/2006/relationships/slideLayout" Target="../slideLayouts/slideLayout562.xml"/><Relationship Id="rId6" Type="http://schemas.openxmlformats.org/officeDocument/2006/relationships/slideLayout" Target="../slideLayouts/slideLayout567.xml"/><Relationship Id="rId11" Type="http://schemas.openxmlformats.org/officeDocument/2006/relationships/slideLayout" Target="../slideLayouts/slideLayout572.xml"/><Relationship Id="rId24" Type="http://schemas.openxmlformats.org/officeDocument/2006/relationships/slideLayout" Target="../slideLayouts/slideLayout585.xml"/><Relationship Id="rId32" Type="http://schemas.openxmlformats.org/officeDocument/2006/relationships/slideLayout" Target="../slideLayouts/slideLayout593.xml"/><Relationship Id="rId37" Type="http://schemas.openxmlformats.org/officeDocument/2006/relationships/tags" Target="../tags/tag239.xml"/><Relationship Id="rId40" Type="http://schemas.openxmlformats.org/officeDocument/2006/relationships/image" Target="../media/image2.jpg"/><Relationship Id="rId5" Type="http://schemas.openxmlformats.org/officeDocument/2006/relationships/slideLayout" Target="../slideLayouts/slideLayout566.xml"/><Relationship Id="rId15" Type="http://schemas.openxmlformats.org/officeDocument/2006/relationships/slideLayout" Target="../slideLayouts/slideLayout576.xml"/><Relationship Id="rId23" Type="http://schemas.openxmlformats.org/officeDocument/2006/relationships/slideLayout" Target="../slideLayouts/slideLayout584.xml"/><Relationship Id="rId28" Type="http://schemas.openxmlformats.org/officeDocument/2006/relationships/slideLayout" Target="../slideLayouts/slideLayout589.xml"/><Relationship Id="rId36" Type="http://schemas.openxmlformats.org/officeDocument/2006/relationships/tags" Target="../tags/tag238.xml"/><Relationship Id="rId10" Type="http://schemas.openxmlformats.org/officeDocument/2006/relationships/slideLayout" Target="../slideLayouts/slideLayout571.xml"/><Relationship Id="rId19" Type="http://schemas.openxmlformats.org/officeDocument/2006/relationships/slideLayout" Target="../slideLayouts/slideLayout580.xml"/><Relationship Id="rId31" Type="http://schemas.openxmlformats.org/officeDocument/2006/relationships/slideLayout" Target="../slideLayouts/slideLayout592.xml"/><Relationship Id="rId4" Type="http://schemas.openxmlformats.org/officeDocument/2006/relationships/slideLayout" Target="../slideLayouts/slideLayout565.xml"/><Relationship Id="rId9" Type="http://schemas.openxmlformats.org/officeDocument/2006/relationships/slideLayout" Target="../slideLayouts/slideLayout570.xml"/><Relationship Id="rId14" Type="http://schemas.openxmlformats.org/officeDocument/2006/relationships/slideLayout" Target="../slideLayouts/slideLayout575.xml"/><Relationship Id="rId22" Type="http://schemas.openxmlformats.org/officeDocument/2006/relationships/slideLayout" Target="../slideLayouts/slideLayout583.xml"/><Relationship Id="rId27" Type="http://schemas.openxmlformats.org/officeDocument/2006/relationships/slideLayout" Target="../slideLayouts/slideLayout588.xml"/><Relationship Id="rId30" Type="http://schemas.openxmlformats.org/officeDocument/2006/relationships/slideLayout" Target="../slideLayouts/slideLayout591.xml"/><Relationship Id="rId35" Type="http://schemas.openxmlformats.org/officeDocument/2006/relationships/vmlDrawing" Target="../drawings/vmlDrawing13.vml"/></Relationships>
</file>

<file path=ppt/slideMasters/_rels/slideMaster15.xml.rels><?xml version="1.0" encoding="UTF-8" standalone="yes"?>
<Relationships xmlns="http://schemas.openxmlformats.org/package/2006/relationships"><Relationship Id="rId8" Type="http://schemas.openxmlformats.org/officeDocument/2006/relationships/theme" Target="../theme/theme15.xml"/><Relationship Id="rId3" Type="http://schemas.openxmlformats.org/officeDocument/2006/relationships/slideLayout" Target="../slideLayouts/slideLayout597.xml"/><Relationship Id="rId7" Type="http://schemas.openxmlformats.org/officeDocument/2006/relationships/slideLayout" Target="../slideLayouts/slideLayout601.xml"/><Relationship Id="rId2" Type="http://schemas.openxmlformats.org/officeDocument/2006/relationships/slideLayout" Target="../slideLayouts/slideLayout596.xml"/><Relationship Id="rId1" Type="http://schemas.openxmlformats.org/officeDocument/2006/relationships/slideLayout" Target="../slideLayouts/slideLayout595.xml"/><Relationship Id="rId6" Type="http://schemas.openxmlformats.org/officeDocument/2006/relationships/slideLayout" Target="../slideLayouts/slideLayout600.xml"/><Relationship Id="rId5" Type="http://schemas.openxmlformats.org/officeDocument/2006/relationships/slideLayout" Target="../slideLayouts/slideLayout599.xml"/><Relationship Id="rId4" Type="http://schemas.openxmlformats.org/officeDocument/2006/relationships/slideLayout" Target="../slideLayouts/slideLayout598.xml"/><Relationship Id="rId9" Type="http://schemas.openxmlformats.org/officeDocument/2006/relationships/image" Target="../media/image7.jpe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609.xml"/><Relationship Id="rId3" Type="http://schemas.openxmlformats.org/officeDocument/2006/relationships/slideLayout" Target="../slideLayouts/slideLayout604.xml"/><Relationship Id="rId7" Type="http://schemas.openxmlformats.org/officeDocument/2006/relationships/slideLayout" Target="../slideLayouts/slideLayout608.xml"/><Relationship Id="rId2" Type="http://schemas.openxmlformats.org/officeDocument/2006/relationships/slideLayout" Target="../slideLayouts/slideLayout603.xml"/><Relationship Id="rId1" Type="http://schemas.openxmlformats.org/officeDocument/2006/relationships/slideLayout" Target="../slideLayouts/slideLayout602.xml"/><Relationship Id="rId6" Type="http://schemas.openxmlformats.org/officeDocument/2006/relationships/slideLayout" Target="../slideLayouts/slideLayout607.xml"/><Relationship Id="rId11" Type="http://schemas.openxmlformats.org/officeDocument/2006/relationships/image" Target="../media/image8.jpeg"/><Relationship Id="rId5" Type="http://schemas.openxmlformats.org/officeDocument/2006/relationships/slideLayout" Target="../slideLayouts/slideLayout606.xml"/><Relationship Id="rId10" Type="http://schemas.openxmlformats.org/officeDocument/2006/relationships/theme" Target="../theme/theme16.xml"/><Relationship Id="rId4" Type="http://schemas.openxmlformats.org/officeDocument/2006/relationships/slideLayout" Target="../slideLayouts/slideLayout605.xml"/><Relationship Id="rId9" Type="http://schemas.openxmlformats.org/officeDocument/2006/relationships/slideLayout" Target="../slideLayouts/slideLayout610.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618.xml"/><Relationship Id="rId13" Type="http://schemas.openxmlformats.org/officeDocument/2006/relationships/slideLayout" Target="../slideLayouts/slideLayout623.xml"/><Relationship Id="rId18" Type="http://schemas.openxmlformats.org/officeDocument/2006/relationships/slideLayout" Target="../slideLayouts/slideLayout628.xml"/><Relationship Id="rId26" Type="http://schemas.openxmlformats.org/officeDocument/2006/relationships/slideLayout" Target="../slideLayouts/slideLayout636.xml"/><Relationship Id="rId39" Type="http://schemas.openxmlformats.org/officeDocument/2006/relationships/tags" Target="../tags/tag248.xml"/><Relationship Id="rId3" Type="http://schemas.openxmlformats.org/officeDocument/2006/relationships/slideLayout" Target="../slideLayouts/slideLayout613.xml"/><Relationship Id="rId21" Type="http://schemas.openxmlformats.org/officeDocument/2006/relationships/slideLayout" Target="../slideLayouts/slideLayout631.xml"/><Relationship Id="rId34" Type="http://schemas.openxmlformats.org/officeDocument/2006/relationships/slideLayout" Target="../slideLayouts/slideLayout644.xml"/><Relationship Id="rId42" Type="http://schemas.openxmlformats.org/officeDocument/2006/relationships/oleObject" Target="../embeddings/oleObject14.bin"/><Relationship Id="rId7" Type="http://schemas.openxmlformats.org/officeDocument/2006/relationships/slideLayout" Target="../slideLayouts/slideLayout617.xml"/><Relationship Id="rId12" Type="http://schemas.openxmlformats.org/officeDocument/2006/relationships/slideLayout" Target="../slideLayouts/slideLayout622.xml"/><Relationship Id="rId17" Type="http://schemas.openxmlformats.org/officeDocument/2006/relationships/slideLayout" Target="../slideLayouts/slideLayout627.xml"/><Relationship Id="rId25" Type="http://schemas.openxmlformats.org/officeDocument/2006/relationships/slideLayout" Target="../slideLayouts/slideLayout635.xml"/><Relationship Id="rId33" Type="http://schemas.openxmlformats.org/officeDocument/2006/relationships/slideLayout" Target="../slideLayouts/slideLayout643.xml"/><Relationship Id="rId38" Type="http://schemas.openxmlformats.org/officeDocument/2006/relationships/tags" Target="../tags/tag247.xml"/><Relationship Id="rId2" Type="http://schemas.openxmlformats.org/officeDocument/2006/relationships/slideLayout" Target="../slideLayouts/slideLayout612.xml"/><Relationship Id="rId16" Type="http://schemas.openxmlformats.org/officeDocument/2006/relationships/slideLayout" Target="../slideLayouts/slideLayout626.xml"/><Relationship Id="rId20" Type="http://schemas.openxmlformats.org/officeDocument/2006/relationships/slideLayout" Target="../slideLayouts/slideLayout630.xml"/><Relationship Id="rId29" Type="http://schemas.openxmlformats.org/officeDocument/2006/relationships/slideLayout" Target="../slideLayouts/slideLayout639.xml"/><Relationship Id="rId41" Type="http://schemas.openxmlformats.org/officeDocument/2006/relationships/image" Target="../media/image2.jpg"/><Relationship Id="rId1" Type="http://schemas.openxmlformats.org/officeDocument/2006/relationships/slideLayout" Target="../slideLayouts/slideLayout611.xml"/><Relationship Id="rId6" Type="http://schemas.openxmlformats.org/officeDocument/2006/relationships/slideLayout" Target="../slideLayouts/slideLayout616.xml"/><Relationship Id="rId11" Type="http://schemas.openxmlformats.org/officeDocument/2006/relationships/slideLayout" Target="../slideLayouts/slideLayout621.xml"/><Relationship Id="rId24" Type="http://schemas.openxmlformats.org/officeDocument/2006/relationships/slideLayout" Target="../slideLayouts/slideLayout634.xml"/><Relationship Id="rId32" Type="http://schemas.openxmlformats.org/officeDocument/2006/relationships/slideLayout" Target="../slideLayouts/slideLayout642.xml"/><Relationship Id="rId37" Type="http://schemas.openxmlformats.org/officeDocument/2006/relationships/tags" Target="../tags/tag246.xml"/><Relationship Id="rId40" Type="http://schemas.openxmlformats.org/officeDocument/2006/relationships/tags" Target="../tags/tag249.xml"/><Relationship Id="rId5" Type="http://schemas.openxmlformats.org/officeDocument/2006/relationships/slideLayout" Target="../slideLayouts/slideLayout615.xml"/><Relationship Id="rId15" Type="http://schemas.openxmlformats.org/officeDocument/2006/relationships/slideLayout" Target="../slideLayouts/slideLayout625.xml"/><Relationship Id="rId23" Type="http://schemas.openxmlformats.org/officeDocument/2006/relationships/slideLayout" Target="../slideLayouts/slideLayout633.xml"/><Relationship Id="rId28" Type="http://schemas.openxmlformats.org/officeDocument/2006/relationships/slideLayout" Target="../slideLayouts/slideLayout638.xml"/><Relationship Id="rId36" Type="http://schemas.openxmlformats.org/officeDocument/2006/relationships/vmlDrawing" Target="../drawings/vmlDrawing14.vml"/><Relationship Id="rId10" Type="http://schemas.openxmlformats.org/officeDocument/2006/relationships/slideLayout" Target="../slideLayouts/slideLayout620.xml"/><Relationship Id="rId19" Type="http://schemas.openxmlformats.org/officeDocument/2006/relationships/slideLayout" Target="../slideLayouts/slideLayout629.xml"/><Relationship Id="rId31" Type="http://schemas.openxmlformats.org/officeDocument/2006/relationships/slideLayout" Target="../slideLayouts/slideLayout641.xml"/><Relationship Id="rId4" Type="http://schemas.openxmlformats.org/officeDocument/2006/relationships/slideLayout" Target="../slideLayouts/slideLayout614.xml"/><Relationship Id="rId9" Type="http://schemas.openxmlformats.org/officeDocument/2006/relationships/slideLayout" Target="../slideLayouts/slideLayout619.xml"/><Relationship Id="rId14" Type="http://schemas.openxmlformats.org/officeDocument/2006/relationships/slideLayout" Target="../slideLayouts/slideLayout624.xml"/><Relationship Id="rId22" Type="http://schemas.openxmlformats.org/officeDocument/2006/relationships/slideLayout" Target="../slideLayouts/slideLayout632.xml"/><Relationship Id="rId27" Type="http://schemas.openxmlformats.org/officeDocument/2006/relationships/slideLayout" Target="../slideLayouts/slideLayout637.xml"/><Relationship Id="rId30" Type="http://schemas.openxmlformats.org/officeDocument/2006/relationships/slideLayout" Target="../slideLayouts/slideLayout640.xml"/><Relationship Id="rId35" Type="http://schemas.openxmlformats.org/officeDocument/2006/relationships/theme" Target="../theme/theme17.xml"/><Relationship Id="rId43" Type="http://schemas.openxmlformats.org/officeDocument/2006/relationships/image" Target="../media/image1.emf"/></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652.xml"/><Relationship Id="rId3" Type="http://schemas.openxmlformats.org/officeDocument/2006/relationships/slideLayout" Target="../slideLayouts/slideLayout647.xml"/><Relationship Id="rId7" Type="http://schemas.openxmlformats.org/officeDocument/2006/relationships/slideLayout" Target="../slideLayouts/slideLayout651.xml"/><Relationship Id="rId2" Type="http://schemas.openxmlformats.org/officeDocument/2006/relationships/slideLayout" Target="../slideLayouts/slideLayout646.xml"/><Relationship Id="rId1" Type="http://schemas.openxmlformats.org/officeDocument/2006/relationships/slideLayout" Target="../slideLayouts/slideLayout645.xml"/><Relationship Id="rId6" Type="http://schemas.openxmlformats.org/officeDocument/2006/relationships/slideLayout" Target="../slideLayouts/slideLayout650.xml"/><Relationship Id="rId11" Type="http://schemas.openxmlformats.org/officeDocument/2006/relationships/image" Target="../media/image8.jpeg"/><Relationship Id="rId5" Type="http://schemas.openxmlformats.org/officeDocument/2006/relationships/slideLayout" Target="../slideLayouts/slideLayout649.xml"/><Relationship Id="rId10" Type="http://schemas.openxmlformats.org/officeDocument/2006/relationships/theme" Target="../theme/theme18.xml"/><Relationship Id="rId4" Type="http://schemas.openxmlformats.org/officeDocument/2006/relationships/slideLayout" Target="../slideLayouts/slideLayout648.xml"/><Relationship Id="rId9" Type="http://schemas.openxmlformats.org/officeDocument/2006/relationships/slideLayout" Target="../slideLayouts/slideLayout653.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58.xml"/><Relationship Id="rId21" Type="http://schemas.openxmlformats.org/officeDocument/2006/relationships/slideLayout" Target="../slideLayouts/slideLayout53.xml"/><Relationship Id="rId34" Type="http://schemas.openxmlformats.org/officeDocument/2006/relationships/slideLayout" Target="../slideLayouts/slideLayout66.xml"/><Relationship Id="rId42" Type="http://schemas.openxmlformats.org/officeDocument/2006/relationships/slideLayout" Target="../slideLayouts/slideLayout74.xml"/><Relationship Id="rId47" Type="http://schemas.openxmlformats.org/officeDocument/2006/relationships/slideLayout" Target="../slideLayouts/slideLayout79.xml"/><Relationship Id="rId50" Type="http://schemas.openxmlformats.org/officeDocument/2006/relationships/slideLayout" Target="../slideLayouts/slideLayout82.xml"/><Relationship Id="rId55" Type="http://schemas.openxmlformats.org/officeDocument/2006/relationships/slideLayout" Target="../slideLayouts/slideLayout87.xml"/><Relationship Id="rId63" Type="http://schemas.openxmlformats.org/officeDocument/2006/relationships/slideLayout" Target="../slideLayouts/slideLayout95.xml"/><Relationship Id="rId68" Type="http://schemas.openxmlformats.org/officeDocument/2006/relationships/slideLayout" Target="../slideLayouts/slideLayout100.xml"/><Relationship Id="rId76" Type="http://schemas.openxmlformats.org/officeDocument/2006/relationships/slideLayout" Target="../slideLayouts/slideLayout108.xml"/><Relationship Id="rId84" Type="http://schemas.openxmlformats.org/officeDocument/2006/relationships/slideLayout" Target="../slideLayouts/slideLayout116.xml"/><Relationship Id="rId89" Type="http://schemas.openxmlformats.org/officeDocument/2006/relationships/tags" Target="../tags/tag9.xml"/><Relationship Id="rId97" Type="http://schemas.openxmlformats.org/officeDocument/2006/relationships/image" Target="../media/image3.jpeg"/><Relationship Id="rId7" Type="http://schemas.openxmlformats.org/officeDocument/2006/relationships/slideLayout" Target="../slideLayouts/slideLayout39.xml"/><Relationship Id="rId71" Type="http://schemas.openxmlformats.org/officeDocument/2006/relationships/slideLayout" Target="../slideLayouts/slideLayout103.xml"/><Relationship Id="rId92" Type="http://schemas.openxmlformats.org/officeDocument/2006/relationships/tags" Target="../tags/tag12.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9" Type="http://schemas.openxmlformats.org/officeDocument/2006/relationships/slideLayout" Target="../slideLayouts/slideLayout61.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32" Type="http://schemas.openxmlformats.org/officeDocument/2006/relationships/slideLayout" Target="../slideLayouts/slideLayout64.xml"/><Relationship Id="rId37" Type="http://schemas.openxmlformats.org/officeDocument/2006/relationships/slideLayout" Target="../slideLayouts/slideLayout69.xml"/><Relationship Id="rId40" Type="http://schemas.openxmlformats.org/officeDocument/2006/relationships/slideLayout" Target="../slideLayouts/slideLayout72.xml"/><Relationship Id="rId45" Type="http://schemas.openxmlformats.org/officeDocument/2006/relationships/slideLayout" Target="../slideLayouts/slideLayout77.xml"/><Relationship Id="rId53" Type="http://schemas.openxmlformats.org/officeDocument/2006/relationships/slideLayout" Target="../slideLayouts/slideLayout85.xml"/><Relationship Id="rId58" Type="http://schemas.openxmlformats.org/officeDocument/2006/relationships/slideLayout" Target="../slideLayouts/slideLayout90.xml"/><Relationship Id="rId66" Type="http://schemas.openxmlformats.org/officeDocument/2006/relationships/slideLayout" Target="../slideLayouts/slideLayout98.xml"/><Relationship Id="rId74" Type="http://schemas.openxmlformats.org/officeDocument/2006/relationships/slideLayout" Target="../slideLayouts/slideLayout106.xml"/><Relationship Id="rId79" Type="http://schemas.openxmlformats.org/officeDocument/2006/relationships/slideLayout" Target="../slideLayouts/slideLayout111.xml"/><Relationship Id="rId87" Type="http://schemas.openxmlformats.org/officeDocument/2006/relationships/theme" Target="../theme/theme2.xml"/><Relationship Id="rId5" Type="http://schemas.openxmlformats.org/officeDocument/2006/relationships/slideLayout" Target="../slideLayouts/slideLayout37.xml"/><Relationship Id="rId61" Type="http://schemas.openxmlformats.org/officeDocument/2006/relationships/slideLayout" Target="../slideLayouts/slideLayout93.xml"/><Relationship Id="rId82" Type="http://schemas.openxmlformats.org/officeDocument/2006/relationships/slideLayout" Target="../slideLayouts/slideLayout114.xml"/><Relationship Id="rId90" Type="http://schemas.openxmlformats.org/officeDocument/2006/relationships/tags" Target="../tags/tag10.xml"/><Relationship Id="rId95" Type="http://schemas.openxmlformats.org/officeDocument/2006/relationships/oleObject" Target="../embeddings/oleObject2.bin"/><Relationship Id="rId19" Type="http://schemas.openxmlformats.org/officeDocument/2006/relationships/slideLayout" Target="../slideLayouts/slideLayout5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slideLayout" Target="../slideLayouts/slideLayout62.xml"/><Relationship Id="rId35" Type="http://schemas.openxmlformats.org/officeDocument/2006/relationships/slideLayout" Target="../slideLayouts/slideLayout67.xml"/><Relationship Id="rId43" Type="http://schemas.openxmlformats.org/officeDocument/2006/relationships/slideLayout" Target="../slideLayouts/slideLayout75.xml"/><Relationship Id="rId48" Type="http://schemas.openxmlformats.org/officeDocument/2006/relationships/slideLayout" Target="../slideLayouts/slideLayout80.xml"/><Relationship Id="rId56" Type="http://schemas.openxmlformats.org/officeDocument/2006/relationships/slideLayout" Target="../slideLayouts/slideLayout88.xml"/><Relationship Id="rId64" Type="http://schemas.openxmlformats.org/officeDocument/2006/relationships/slideLayout" Target="../slideLayouts/slideLayout96.xml"/><Relationship Id="rId69" Type="http://schemas.openxmlformats.org/officeDocument/2006/relationships/slideLayout" Target="../slideLayouts/slideLayout101.xml"/><Relationship Id="rId77" Type="http://schemas.openxmlformats.org/officeDocument/2006/relationships/slideLayout" Target="../slideLayouts/slideLayout109.xml"/><Relationship Id="rId8" Type="http://schemas.openxmlformats.org/officeDocument/2006/relationships/slideLayout" Target="../slideLayouts/slideLayout40.xml"/><Relationship Id="rId51" Type="http://schemas.openxmlformats.org/officeDocument/2006/relationships/slideLayout" Target="../slideLayouts/slideLayout83.xml"/><Relationship Id="rId72" Type="http://schemas.openxmlformats.org/officeDocument/2006/relationships/slideLayout" Target="../slideLayouts/slideLayout104.xml"/><Relationship Id="rId80" Type="http://schemas.openxmlformats.org/officeDocument/2006/relationships/slideLayout" Target="../slideLayouts/slideLayout112.xml"/><Relationship Id="rId85" Type="http://schemas.openxmlformats.org/officeDocument/2006/relationships/slideLayout" Target="../slideLayouts/slideLayout117.xml"/><Relationship Id="rId93" Type="http://schemas.openxmlformats.org/officeDocument/2006/relationships/tags" Target="../tags/tag13.xml"/><Relationship Id="rId3" Type="http://schemas.openxmlformats.org/officeDocument/2006/relationships/slideLayout" Target="../slideLayouts/slideLayout35.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33" Type="http://schemas.openxmlformats.org/officeDocument/2006/relationships/slideLayout" Target="../slideLayouts/slideLayout65.xml"/><Relationship Id="rId38" Type="http://schemas.openxmlformats.org/officeDocument/2006/relationships/slideLayout" Target="../slideLayouts/slideLayout70.xml"/><Relationship Id="rId46" Type="http://schemas.openxmlformats.org/officeDocument/2006/relationships/slideLayout" Target="../slideLayouts/slideLayout78.xml"/><Relationship Id="rId59" Type="http://schemas.openxmlformats.org/officeDocument/2006/relationships/slideLayout" Target="../slideLayouts/slideLayout91.xml"/><Relationship Id="rId67" Type="http://schemas.openxmlformats.org/officeDocument/2006/relationships/slideLayout" Target="../slideLayouts/slideLayout99.xml"/><Relationship Id="rId20" Type="http://schemas.openxmlformats.org/officeDocument/2006/relationships/slideLayout" Target="../slideLayouts/slideLayout52.xml"/><Relationship Id="rId41" Type="http://schemas.openxmlformats.org/officeDocument/2006/relationships/slideLayout" Target="../slideLayouts/slideLayout73.xml"/><Relationship Id="rId54" Type="http://schemas.openxmlformats.org/officeDocument/2006/relationships/slideLayout" Target="../slideLayouts/slideLayout86.xml"/><Relationship Id="rId62" Type="http://schemas.openxmlformats.org/officeDocument/2006/relationships/slideLayout" Target="../slideLayouts/slideLayout94.xml"/><Relationship Id="rId70" Type="http://schemas.openxmlformats.org/officeDocument/2006/relationships/slideLayout" Target="../slideLayouts/slideLayout102.xml"/><Relationship Id="rId75" Type="http://schemas.openxmlformats.org/officeDocument/2006/relationships/slideLayout" Target="../slideLayouts/slideLayout107.xml"/><Relationship Id="rId83" Type="http://schemas.openxmlformats.org/officeDocument/2006/relationships/slideLayout" Target="../slideLayouts/slideLayout115.xml"/><Relationship Id="rId88" Type="http://schemas.openxmlformats.org/officeDocument/2006/relationships/vmlDrawing" Target="../drawings/vmlDrawing2.vml"/><Relationship Id="rId91" Type="http://schemas.openxmlformats.org/officeDocument/2006/relationships/tags" Target="../tags/tag11.xml"/><Relationship Id="rId96" Type="http://schemas.openxmlformats.org/officeDocument/2006/relationships/image" Target="../media/image1.emf"/><Relationship Id="rId1" Type="http://schemas.openxmlformats.org/officeDocument/2006/relationships/slideLayout" Target="../slideLayouts/slideLayout33.xml"/><Relationship Id="rId6" Type="http://schemas.openxmlformats.org/officeDocument/2006/relationships/slideLayout" Target="../slideLayouts/slideLayout38.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36" Type="http://schemas.openxmlformats.org/officeDocument/2006/relationships/slideLayout" Target="../slideLayouts/slideLayout68.xml"/><Relationship Id="rId49" Type="http://schemas.openxmlformats.org/officeDocument/2006/relationships/slideLayout" Target="../slideLayouts/slideLayout81.xml"/><Relationship Id="rId57" Type="http://schemas.openxmlformats.org/officeDocument/2006/relationships/slideLayout" Target="../slideLayouts/slideLayout89.xml"/><Relationship Id="rId10" Type="http://schemas.openxmlformats.org/officeDocument/2006/relationships/slideLayout" Target="../slideLayouts/slideLayout42.xml"/><Relationship Id="rId31" Type="http://schemas.openxmlformats.org/officeDocument/2006/relationships/slideLayout" Target="../slideLayouts/slideLayout63.xml"/><Relationship Id="rId44" Type="http://schemas.openxmlformats.org/officeDocument/2006/relationships/slideLayout" Target="../slideLayouts/slideLayout76.xml"/><Relationship Id="rId52" Type="http://schemas.openxmlformats.org/officeDocument/2006/relationships/slideLayout" Target="../slideLayouts/slideLayout84.xml"/><Relationship Id="rId60" Type="http://schemas.openxmlformats.org/officeDocument/2006/relationships/slideLayout" Target="../slideLayouts/slideLayout92.xml"/><Relationship Id="rId65" Type="http://schemas.openxmlformats.org/officeDocument/2006/relationships/slideLayout" Target="../slideLayouts/slideLayout97.xml"/><Relationship Id="rId73" Type="http://schemas.openxmlformats.org/officeDocument/2006/relationships/slideLayout" Target="../slideLayouts/slideLayout105.xml"/><Relationship Id="rId78" Type="http://schemas.openxmlformats.org/officeDocument/2006/relationships/slideLayout" Target="../slideLayouts/slideLayout110.xml"/><Relationship Id="rId81" Type="http://schemas.openxmlformats.org/officeDocument/2006/relationships/slideLayout" Target="../slideLayouts/slideLayout113.xml"/><Relationship Id="rId86" Type="http://schemas.openxmlformats.org/officeDocument/2006/relationships/slideLayout" Target="../slideLayouts/slideLayout118.xml"/><Relationship Id="rId94" Type="http://schemas.openxmlformats.org/officeDocument/2006/relationships/tags" Target="../tags/tag14.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9" Type="http://schemas.openxmlformats.org/officeDocument/2006/relationships/slideLayout" Target="../slideLayouts/slideLayout71.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31.xml"/><Relationship Id="rId18" Type="http://schemas.openxmlformats.org/officeDocument/2006/relationships/slideLayout" Target="../slideLayouts/slideLayout136.xml"/><Relationship Id="rId26" Type="http://schemas.openxmlformats.org/officeDocument/2006/relationships/slideLayout" Target="../slideLayouts/slideLayout144.xml"/><Relationship Id="rId39" Type="http://schemas.openxmlformats.org/officeDocument/2006/relationships/slideLayout" Target="../slideLayouts/slideLayout157.xml"/><Relationship Id="rId21" Type="http://schemas.openxmlformats.org/officeDocument/2006/relationships/slideLayout" Target="../slideLayouts/slideLayout139.xml"/><Relationship Id="rId34" Type="http://schemas.openxmlformats.org/officeDocument/2006/relationships/slideLayout" Target="../slideLayouts/slideLayout152.xml"/><Relationship Id="rId42" Type="http://schemas.openxmlformats.org/officeDocument/2006/relationships/slideLayout" Target="../slideLayouts/slideLayout160.xml"/><Relationship Id="rId47" Type="http://schemas.openxmlformats.org/officeDocument/2006/relationships/slideLayout" Target="../slideLayouts/slideLayout165.xml"/><Relationship Id="rId50" Type="http://schemas.openxmlformats.org/officeDocument/2006/relationships/slideLayout" Target="../slideLayouts/slideLayout168.xml"/><Relationship Id="rId55" Type="http://schemas.openxmlformats.org/officeDocument/2006/relationships/slideLayout" Target="../slideLayouts/slideLayout173.xml"/><Relationship Id="rId63" Type="http://schemas.openxmlformats.org/officeDocument/2006/relationships/slideLayout" Target="../slideLayouts/slideLayout181.xml"/><Relationship Id="rId68" Type="http://schemas.openxmlformats.org/officeDocument/2006/relationships/slideLayout" Target="../slideLayouts/slideLayout186.xml"/><Relationship Id="rId76" Type="http://schemas.openxmlformats.org/officeDocument/2006/relationships/slideLayout" Target="../slideLayouts/slideLayout194.xml"/><Relationship Id="rId84" Type="http://schemas.openxmlformats.org/officeDocument/2006/relationships/slideLayout" Target="../slideLayouts/slideLayout202.xml"/><Relationship Id="rId89" Type="http://schemas.openxmlformats.org/officeDocument/2006/relationships/tags" Target="../tags/tag66.xml"/><Relationship Id="rId7" Type="http://schemas.openxmlformats.org/officeDocument/2006/relationships/slideLayout" Target="../slideLayouts/slideLayout125.xml"/><Relationship Id="rId71" Type="http://schemas.openxmlformats.org/officeDocument/2006/relationships/slideLayout" Target="../slideLayouts/slideLayout189.xml"/><Relationship Id="rId92" Type="http://schemas.openxmlformats.org/officeDocument/2006/relationships/tags" Target="../tags/tag69.xml"/><Relationship Id="rId2" Type="http://schemas.openxmlformats.org/officeDocument/2006/relationships/slideLayout" Target="../slideLayouts/slideLayout120.xml"/><Relationship Id="rId16" Type="http://schemas.openxmlformats.org/officeDocument/2006/relationships/slideLayout" Target="../slideLayouts/slideLayout134.xml"/><Relationship Id="rId29" Type="http://schemas.openxmlformats.org/officeDocument/2006/relationships/slideLayout" Target="../slideLayouts/slideLayout147.xml"/><Relationship Id="rId11" Type="http://schemas.openxmlformats.org/officeDocument/2006/relationships/slideLayout" Target="../slideLayouts/slideLayout129.xml"/><Relationship Id="rId24" Type="http://schemas.openxmlformats.org/officeDocument/2006/relationships/slideLayout" Target="../slideLayouts/slideLayout142.xml"/><Relationship Id="rId32" Type="http://schemas.openxmlformats.org/officeDocument/2006/relationships/slideLayout" Target="../slideLayouts/slideLayout150.xml"/><Relationship Id="rId37" Type="http://schemas.openxmlformats.org/officeDocument/2006/relationships/slideLayout" Target="../slideLayouts/slideLayout155.xml"/><Relationship Id="rId40" Type="http://schemas.openxmlformats.org/officeDocument/2006/relationships/slideLayout" Target="../slideLayouts/slideLayout158.xml"/><Relationship Id="rId45" Type="http://schemas.openxmlformats.org/officeDocument/2006/relationships/slideLayout" Target="../slideLayouts/slideLayout163.xml"/><Relationship Id="rId53" Type="http://schemas.openxmlformats.org/officeDocument/2006/relationships/slideLayout" Target="../slideLayouts/slideLayout171.xml"/><Relationship Id="rId58" Type="http://schemas.openxmlformats.org/officeDocument/2006/relationships/slideLayout" Target="../slideLayouts/slideLayout176.xml"/><Relationship Id="rId66" Type="http://schemas.openxmlformats.org/officeDocument/2006/relationships/slideLayout" Target="../slideLayouts/slideLayout184.xml"/><Relationship Id="rId74" Type="http://schemas.openxmlformats.org/officeDocument/2006/relationships/slideLayout" Target="../slideLayouts/slideLayout192.xml"/><Relationship Id="rId79" Type="http://schemas.openxmlformats.org/officeDocument/2006/relationships/slideLayout" Target="../slideLayouts/slideLayout197.xml"/><Relationship Id="rId87" Type="http://schemas.openxmlformats.org/officeDocument/2006/relationships/theme" Target="../theme/theme3.xml"/><Relationship Id="rId5" Type="http://schemas.openxmlformats.org/officeDocument/2006/relationships/slideLayout" Target="../slideLayouts/slideLayout123.xml"/><Relationship Id="rId61" Type="http://schemas.openxmlformats.org/officeDocument/2006/relationships/slideLayout" Target="../slideLayouts/slideLayout179.xml"/><Relationship Id="rId82" Type="http://schemas.openxmlformats.org/officeDocument/2006/relationships/slideLayout" Target="../slideLayouts/slideLayout200.xml"/><Relationship Id="rId90" Type="http://schemas.openxmlformats.org/officeDocument/2006/relationships/tags" Target="../tags/tag67.xml"/><Relationship Id="rId95" Type="http://schemas.openxmlformats.org/officeDocument/2006/relationships/image" Target="../media/image1.emf"/><Relationship Id="rId19" Type="http://schemas.openxmlformats.org/officeDocument/2006/relationships/slideLayout" Target="../slideLayouts/slideLayout137.xml"/><Relationship Id="rId14" Type="http://schemas.openxmlformats.org/officeDocument/2006/relationships/slideLayout" Target="../slideLayouts/slideLayout132.xml"/><Relationship Id="rId22" Type="http://schemas.openxmlformats.org/officeDocument/2006/relationships/slideLayout" Target="../slideLayouts/slideLayout140.xml"/><Relationship Id="rId27" Type="http://schemas.openxmlformats.org/officeDocument/2006/relationships/slideLayout" Target="../slideLayouts/slideLayout145.xml"/><Relationship Id="rId30" Type="http://schemas.openxmlformats.org/officeDocument/2006/relationships/slideLayout" Target="../slideLayouts/slideLayout148.xml"/><Relationship Id="rId35" Type="http://schemas.openxmlformats.org/officeDocument/2006/relationships/slideLayout" Target="../slideLayouts/slideLayout153.xml"/><Relationship Id="rId43" Type="http://schemas.openxmlformats.org/officeDocument/2006/relationships/slideLayout" Target="../slideLayouts/slideLayout161.xml"/><Relationship Id="rId48" Type="http://schemas.openxmlformats.org/officeDocument/2006/relationships/slideLayout" Target="../slideLayouts/slideLayout166.xml"/><Relationship Id="rId56" Type="http://schemas.openxmlformats.org/officeDocument/2006/relationships/slideLayout" Target="../slideLayouts/slideLayout174.xml"/><Relationship Id="rId64" Type="http://schemas.openxmlformats.org/officeDocument/2006/relationships/slideLayout" Target="../slideLayouts/slideLayout182.xml"/><Relationship Id="rId69" Type="http://schemas.openxmlformats.org/officeDocument/2006/relationships/slideLayout" Target="../slideLayouts/slideLayout187.xml"/><Relationship Id="rId77" Type="http://schemas.openxmlformats.org/officeDocument/2006/relationships/slideLayout" Target="../slideLayouts/slideLayout195.xml"/><Relationship Id="rId8" Type="http://schemas.openxmlformats.org/officeDocument/2006/relationships/slideLayout" Target="../slideLayouts/slideLayout126.xml"/><Relationship Id="rId51" Type="http://schemas.openxmlformats.org/officeDocument/2006/relationships/slideLayout" Target="../slideLayouts/slideLayout169.xml"/><Relationship Id="rId72" Type="http://schemas.openxmlformats.org/officeDocument/2006/relationships/slideLayout" Target="../slideLayouts/slideLayout190.xml"/><Relationship Id="rId80" Type="http://schemas.openxmlformats.org/officeDocument/2006/relationships/slideLayout" Target="../slideLayouts/slideLayout198.xml"/><Relationship Id="rId85" Type="http://schemas.openxmlformats.org/officeDocument/2006/relationships/slideLayout" Target="../slideLayouts/slideLayout203.xml"/><Relationship Id="rId93" Type="http://schemas.openxmlformats.org/officeDocument/2006/relationships/image" Target="../media/image2.jpg"/><Relationship Id="rId3" Type="http://schemas.openxmlformats.org/officeDocument/2006/relationships/slideLayout" Target="../slideLayouts/slideLayout121.xml"/><Relationship Id="rId12" Type="http://schemas.openxmlformats.org/officeDocument/2006/relationships/slideLayout" Target="../slideLayouts/slideLayout130.xml"/><Relationship Id="rId17" Type="http://schemas.openxmlformats.org/officeDocument/2006/relationships/slideLayout" Target="../slideLayouts/slideLayout135.xml"/><Relationship Id="rId25" Type="http://schemas.openxmlformats.org/officeDocument/2006/relationships/slideLayout" Target="../slideLayouts/slideLayout143.xml"/><Relationship Id="rId33" Type="http://schemas.openxmlformats.org/officeDocument/2006/relationships/slideLayout" Target="../slideLayouts/slideLayout151.xml"/><Relationship Id="rId38" Type="http://schemas.openxmlformats.org/officeDocument/2006/relationships/slideLayout" Target="../slideLayouts/slideLayout156.xml"/><Relationship Id="rId46" Type="http://schemas.openxmlformats.org/officeDocument/2006/relationships/slideLayout" Target="../slideLayouts/slideLayout164.xml"/><Relationship Id="rId59" Type="http://schemas.openxmlformats.org/officeDocument/2006/relationships/slideLayout" Target="../slideLayouts/slideLayout177.xml"/><Relationship Id="rId67" Type="http://schemas.openxmlformats.org/officeDocument/2006/relationships/slideLayout" Target="../slideLayouts/slideLayout185.xml"/><Relationship Id="rId20" Type="http://schemas.openxmlformats.org/officeDocument/2006/relationships/slideLayout" Target="../slideLayouts/slideLayout138.xml"/><Relationship Id="rId41" Type="http://schemas.openxmlformats.org/officeDocument/2006/relationships/slideLayout" Target="../slideLayouts/slideLayout159.xml"/><Relationship Id="rId54" Type="http://schemas.openxmlformats.org/officeDocument/2006/relationships/slideLayout" Target="../slideLayouts/slideLayout172.xml"/><Relationship Id="rId62" Type="http://schemas.openxmlformats.org/officeDocument/2006/relationships/slideLayout" Target="../slideLayouts/slideLayout180.xml"/><Relationship Id="rId70" Type="http://schemas.openxmlformats.org/officeDocument/2006/relationships/slideLayout" Target="../slideLayouts/slideLayout188.xml"/><Relationship Id="rId75" Type="http://schemas.openxmlformats.org/officeDocument/2006/relationships/slideLayout" Target="../slideLayouts/slideLayout193.xml"/><Relationship Id="rId83" Type="http://schemas.openxmlformats.org/officeDocument/2006/relationships/slideLayout" Target="../slideLayouts/slideLayout201.xml"/><Relationship Id="rId88" Type="http://schemas.openxmlformats.org/officeDocument/2006/relationships/vmlDrawing" Target="../drawings/vmlDrawing3.vml"/><Relationship Id="rId91" Type="http://schemas.openxmlformats.org/officeDocument/2006/relationships/tags" Target="../tags/tag68.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5" Type="http://schemas.openxmlformats.org/officeDocument/2006/relationships/slideLayout" Target="../slideLayouts/slideLayout133.xml"/><Relationship Id="rId23" Type="http://schemas.openxmlformats.org/officeDocument/2006/relationships/slideLayout" Target="../slideLayouts/slideLayout141.xml"/><Relationship Id="rId28" Type="http://schemas.openxmlformats.org/officeDocument/2006/relationships/slideLayout" Target="../slideLayouts/slideLayout146.xml"/><Relationship Id="rId36" Type="http://schemas.openxmlformats.org/officeDocument/2006/relationships/slideLayout" Target="../slideLayouts/slideLayout154.xml"/><Relationship Id="rId49" Type="http://schemas.openxmlformats.org/officeDocument/2006/relationships/slideLayout" Target="../slideLayouts/slideLayout167.xml"/><Relationship Id="rId57" Type="http://schemas.openxmlformats.org/officeDocument/2006/relationships/slideLayout" Target="../slideLayouts/slideLayout175.xml"/><Relationship Id="rId10" Type="http://schemas.openxmlformats.org/officeDocument/2006/relationships/slideLayout" Target="../slideLayouts/slideLayout128.xml"/><Relationship Id="rId31" Type="http://schemas.openxmlformats.org/officeDocument/2006/relationships/slideLayout" Target="../slideLayouts/slideLayout149.xml"/><Relationship Id="rId44" Type="http://schemas.openxmlformats.org/officeDocument/2006/relationships/slideLayout" Target="../slideLayouts/slideLayout162.xml"/><Relationship Id="rId52" Type="http://schemas.openxmlformats.org/officeDocument/2006/relationships/slideLayout" Target="../slideLayouts/slideLayout170.xml"/><Relationship Id="rId60" Type="http://schemas.openxmlformats.org/officeDocument/2006/relationships/slideLayout" Target="../slideLayouts/slideLayout178.xml"/><Relationship Id="rId65" Type="http://schemas.openxmlformats.org/officeDocument/2006/relationships/slideLayout" Target="../slideLayouts/slideLayout183.xml"/><Relationship Id="rId73" Type="http://schemas.openxmlformats.org/officeDocument/2006/relationships/slideLayout" Target="../slideLayouts/slideLayout191.xml"/><Relationship Id="rId78" Type="http://schemas.openxmlformats.org/officeDocument/2006/relationships/slideLayout" Target="../slideLayouts/slideLayout196.xml"/><Relationship Id="rId81" Type="http://schemas.openxmlformats.org/officeDocument/2006/relationships/slideLayout" Target="../slideLayouts/slideLayout199.xml"/><Relationship Id="rId86" Type="http://schemas.openxmlformats.org/officeDocument/2006/relationships/slideLayout" Target="../slideLayouts/slideLayout204.xml"/><Relationship Id="rId94" Type="http://schemas.openxmlformats.org/officeDocument/2006/relationships/oleObject" Target="../embeddings/oleObject3.bin"/><Relationship Id="rId4" Type="http://schemas.openxmlformats.org/officeDocument/2006/relationships/slideLayout" Target="../slideLayouts/slideLayout122.xml"/><Relationship Id="rId9" Type="http://schemas.openxmlformats.org/officeDocument/2006/relationships/slideLayout" Target="../slideLayouts/slideLayout127.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217.xml"/><Relationship Id="rId18" Type="http://schemas.openxmlformats.org/officeDocument/2006/relationships/slideLayout" Target="../slideLayouts/slideLayout222.xml"/><Relationship Id="rId26" Type="http://schemas.openxmlformats.org/officeDocument/2006/relationships/slideLayout" Target="../slideLayouts/slideLayout230.xml"/><Relationship Id="rId39" Type="http://schemas.openxmlformats.org/officeDocument/2006/relationships/slideLayout" Target="../slideLayouts/slideLayout243.xml"/><Relationship Id="rId21" Type="http://schemas.openxmlformats.org/officeDocument/2006/relationships/slideLayout" Target="../slideLayouts/slideLayout225.xml"/><Relationship Id="rId34" Type="http://schemas.openxmlformats.org/officeDocument/2006/relationships/slideLayout" Target="../slideLayouts/slideLayout238.xml"/><Relationship Id="rId42" Type="http://schemas.openxmlformats.org/officeDocument/2006/relationships/slideLayout" Target="../slideLayouts/slideLayout246.xml"/><Relationship Id="rId47" Type="http://schemas.openxmlformats.org/officeDocument/2006/relationships/slideLayout" Target="../slideLayouts/slideLayout251.xml"/><Relationship Id="rId50" Type="http://schemas.openxmlformats.org/officeDocument/2006/relationships/slideLayout" Target="../slideLayouts/slideLayout254.xml"/><Relationship Id="rId55" Type="http://schemas.openxmlformats.org/officeDocument/2006/relationships/slideLayout" Target="../slideLayouts/slideLayout259.xml"/><Relationship Id="rId63" Type="http://schemas.openxmlformats.org/officeDocument/2006/relationships/slideLayout" Target="../slideLayouts/slideLayout267.xml"/><Relationship Id="rId68" Type="http://schemas.openxmlformats.org/officeDocument/2006/relationships/slideLayout" Target="../slideLayouts/slideLayout272.xml"/><Relationship Id="rId76" Type="http://schemas.openxmlformats.org/officeDocument/2006/relationships/theme" Target="../theme/theme4.xml"/><Relationship Id="rId84" Type="http://schemas.openxmlformats.org/officeDocument/2006/relationships/image" Target="../media/image1.emf"/><Relationship Id="rId7" Type="http://schemas.openxmlformats.org/officeDocument/2006/relationships/slideLayout" Target="../slideLayouts/slideLayout211.xml"/><Relationship Id="rId71" Type="http://schemas.openxmlformats.org/officeDocument/2006/relationships/slideLayout" Target="../slideLayouts/slideLayout275.xml"/><Relationship Id="rId2" Type="http://schemas.openxmlformats.org/officeDocument/2006/relationships/slideLayout" Target="../slideLayouts/slideLayout206.xml"/><Relationship Id="rId16" Type="http://schemas.openxmlformats.org/officeDocument/2006/relationships/slideLayout" Target="../slideLayouts/slideLayout220.xml"/><Relationship Id="rId29" Type="http://schemas.openxmlformats.org/officeDocument/2006/relationships/slideLayout" Target="../slideLayouts/slideLayout233.xml"/><Relationship Id="rId11" Type="http://schemas.openxmlformats.org/officeDocument/2006/relationships/slideLayout" Target="../slideLayouts/slideLayout215.xml"/><Relationship Id="rId24" Type="http://schemas.openxmlformats.org/officeDocument/2006/relationships/slideLayout" Target="../slideLayouts/slideLayout228.xml"/><Relationship Id="rId32" Type="http://schemas.openxmlformats.org/officeDocument/2006/relationships/slideLayout" Target="../slideLayouts/slideLayout236.xml"/><Relationship Id="rId37" Type="http://schemas.openxmlformats.org/officeDocument/2006/relationships/slideLayout" Target="../slideLayouts/slideLayout241.xml"/><Relationship Id="rId40" Type="http://schemas.openxmlformats.org/officeDocument/2006/relationships/slideLayout" Target="../slideLayouts/slideLayout244.xml"/><Relationship Id="rId45" Type="http://schemas.openxmlformats.org/officeDocument/2006/relationships/slideLayout" Target="../slideLayouts/slideLayout249.xml"/><Relationship Id="rId53" Type="http://schemas.openxmlformats.org/officeDocument/2006/relationships/slideLayout" Target="../slideLayouts/slideLayout257.xml"/><Relationship Id="rId58" Type="http://schemas.openxmlformats.org/officeDocument/2006/relationships/slideLayout" Target="../slideLayouts/slideLayout262.xml"/><Relationship Id="rId66" Type="http://schemas.openxmlformats.org/officeDocument/2006/relationships/slideLayout" Target="../slideLayouts/slideLayout270.xml"/><Relationship Id="rId74" Type="http://schemas.openxmlformats.org/officeDocument/2006/relationships/slideLayout" Target="../slideLayouts/slideLayout278.xml"/><Relationship Id="rId79" Type="http://schemas.openxmlformats.org/officeDocument/2006/relationships/tags" Target="../tags/tag123.xml"/><Relationship Id="rId5" Type="http://schemas.openxmlformats.org/officeDocument/2006/relationships/slideLayout" Target="../slideLayouts/slideLayout209.xml"/><Relationship Id="rId61" Type="http://schemas.openxmlformats.org/officeDocument/2006/relationships/slideLayout" Target="../slideLayouts/slideLayout265.xml"/><Relationship Id="rId82" Type="http://schemas.openxmlformats.org/officeDocument/2006/relationships/image" Target="../media/image2.jpg"/><Relationship Id="rId10" Type="http://schemas.openxmlformats.org/officeDocument/2006/relationships/slideLayout" Target="../slideLayouts/slideLayout214.xml"/><Relationship Id="rId19" Type="http://schemas.openxmlformats.org/officeDocument/2006/relationships/slideLayout" Target="../slideLayouts/slideLayout223.xml"/><Relationship Id="rId31" Type="http://schemas.openxmlformats.org/officeDocument/2006/relationships/slideLayout" Target="../slideLayouts/slideLayout235.xml"/><Relationship Id="rId44" Type="http://schemas.openxmlformats.org/officeDocument/2006/relationships/slideLayout" Target="../slideLayouts/slideLayout248.xml"/><Relationship Id="rId52" Type="http://schemas.openxmlformats.org/officeDocument/2006/relationships/slideLayout" Target="../slideLayouts/slideLayout256.xml"/><Relationship Id="rId60" Type="http://schemas.openxmlformats.org/officeDocument/2006/relationships/slideLayout" Target="../slideLayouts/slideLayout264.xml"/><Relationship Id="rId65" Type="http://schemas.openxmlformats.org/officeDocument/2006/relationships/slideLayout" Target="../slideLayouts/slideLayout269.xml"/><Relationship Id="rId73" Type="http://schemas.openxmlformats.org/officeDocument/2006/relationships/slideLayout" Target="../slideLayouts/slideLayout277.xml"/><Relationship Id="rId78" Type="http://schemas.openxmlformats.org/officeDocument/2006/relationships/tags" Target="../tags/tag122.xml"/><Relationship Id="rId81" Type="http://schemas.openxmlformats.org/officeDocument/2006/relationships/tags" Target="../tags/tag125.xml"/><Relationship Id="rId4" Type="http://schemas.openxmlformats.org/officeDocument/2006/relationships/slideLayout" Target="../slideLayouts/slideLayout208.xml"/><Relationship Id="rId9" Type="http://schemas.openxmlformats.org/officeDocument/2006/relationships/slideLayout" Target="../slideLayouts/slideLayout213.xml"/><Relationship Id="rId14" Type="http://schemas.openxmlformats.org/officeDocument/2006/relationships/slideLayout" Target="../slideLayouts/slideLayout218.xml"/><Relationship Id="rId22" Type="http://schemas.openxmlformats.org/officeDocument/2006/relationships/slideLayout" Target="../slideLayouts/slideLayout226.xml"/><Relationship Id="rId27" Type="http://schemas.openxmlformats.org/officeDocument/2006/relationships/slideLayout" Target="../slideLayouts/slideLayout231.xml"/><Relationship Id="rId30" Type="http://schemas.openxmlformats.org/officeDocument/2006/relationships/slideLayout" Target="../slideLayouts/slideLayout234.xml"/><Relationship Id="rId35" Type="http://schemas.openxmlformats.org/officeDocument/2006/relationships/slideLayout" Target="../slideLayouts/slideLayout239.xml"/><Relationship Id="rId43" Type="http://schemas.openxmlformats.org/officeDocument/2006/relationships/slideLayout" Target="../slideLayouts/slideLayout247.xml"/><Relationship Id="rId48" Type="http://schemas.openxmlformats.org/officeDocument/2006/relationships/slideLayout" Target="../slideLayouts/slideLayout252.xml"/><Relationship Id="rId56" Type="http://schemas.openxmlformats.org/officeDocument/2006/relationships/slideLayout" Target="../slideLayouts/slideLayout260.xml"/><Relationship Id="rId64" Type="http://schemas.openxmlformats.org/officeDocument/2006/relationships/slideLayout" Target="../slideLayouts/slideLayout268.xml"/><Relationship Id="rId69" Type="http://schemas.openxmlformats.org/officeDocument/2006/relationships/slideLayout" Target="../slideLayouts/slideLayout273.xml"/><Relationship Id="rId77" Type="http://schemas.openxmlformats.org/officeDocument/2006/relationships/vmlDrawing" Target="../drawings/vmlDrawing4.vml"/><Relationship Id="rId8" Type="http://schemas.openxmlformats.org/officeDocument/2006/relationships/slideLayout" Target="../slideLayouts/slideLayout212.xml"/><Relationship Id="rId51" Type="http://schemas.openxmlformats.org/officeDocument/2006/relationships/slideLayout" Target="../slideLayouts/slideLayout255.xml"/><Relationship Id="rId72" Type="http://schemas.openxmlformats.org/officeDocument/2006/relationships/slideLayout" Target="../slideLayouts/slideLayout276.xml"/><Relationship Id="rId80" Type="http://schemas.openxmlformats.org/officeDocument/2006/relationships/tags" Target="../tags/tag124.xml"/><Relationship Id="rId3" Type="http://schemas.openxmlformats.org/officeDocument/2006/relationships/slideLayout" Target="../slideLayouts/slideLayout207.xml"/><Relationship Id="rId12" Type="http://schemas.openxmlformats.org/officeDocument/2006/relationships/slideLayout" Target="../slideLayouts/slideLayout216.xml"/><Relationship Id="rId17" Type="http://schemas.openxmlformats.org/officeDocument/2006/relationships/slideLayout" Target="../slideLayouts/slideLayout221.xml"/><Relationship Id="rId25" Type="http://schemas.openxmlformats.org/officeDocument/2006/relationships/slideLayout" Target="../slideLayouts/slideLayout229.xml"/><Relationship Id="rId33" Type="http://schemas.openxmlformats.org/officeDocument/2006/relationships/slideLayout" Target="../slideLayouts/slideLayout237.xml"/><Relationship Id="rId38" Type="http://schemas.openxmlformats.org/officeDocument/2006/relationships/slideLayout" Target="../slideLayouts/slideLayout242.xml"/><Relationship Id="rId46" Type="http://schemas.openxmlformats.org/officeDocument/2006/relationships/slideLayout" Target="../slideLayouts/slideLayout250.xml"/><Relationship Id="rId59" Type="http://schemas.openxmlformats.org/officeDocument/2006/relationships/slideLayout" Target="../slideLayouts/slideLayout263.xml"/><Relationship Id="rId67" Type="http://schemas.openxmlformats.org/officeDocument/2006/relationships/slideLayout" Target="../slideLayouts/slideLayout271.xml"/><Relationship Id="rId20" Type="http://schemas.openxmlformats.org/officeDocument/2006/relationships/slideLayout" Target="../slideLayouts/slideLayout224.xml"/><Relationship Id="rId41" Type="http://schemas.openxmlformats.org/officeDocument/2006/relationships/slideLayout" Target="../slideLayouts/slideLayout245.xml"/><Relationship Id="rId54" Type="http://schemas.openxmlformats.org/officeDocument/2006/relationships/slideLayout" Target="../slideLayouts/slideLayout258.xml"/><Relationship Id="rId62" Type="http://schemas.openxmlformats.org/officeDocument/2006/relationships/slideLayout" Target="../slideLayouts/slideLayout266.xml"/><Relationship Id="rId70" Type="http://schemas.openxmlformats.org/officeDocument/2006/relationships/slideLayout" Target="../slideLayouts/slideLayout274.xml"/><Relationship Id="rId75" Type="http://schemas.openxmlformats.org/officeDocument/2006/relationships/slideLayout" Target="../slideLayouts/slideLayout279.xml"/><Relationship Id="rId83" Type="http://schemas.openxmlformats.org/officeDocument/2006/relationships/oleObject" Target="../embeddings/oleObject4.bin"/><Relationship Id="rId1" Type="http://schemas.openxmlformats.org/officeDocument/2006/relationships/slideLayout" Target="../slideLayouts/slideLayout205.xml"/><Relationship Id="rId6" Type="http://schemas.openxmlformats.org/officeDocument/2006/relationships/slideLayout" Target="../slideLayouts/slideLayout210.xml"/><Relationship Id="rId15" Type="http://schemas.openxmlformats.org/officeDocument/2006/relationships/slideLayout" Target="../slideLayouts/slideLayout219.xml"/><Relationship Id="rId23" Type="http://schemas.openxmlformats.org/officeDocument/2006/relationships/slideLayout" Target="../slideLayouts/slideLayout227.xml"/><Relationship Id="rId28" Type="http://schemas.openxmlformats.org/officeDocument/2006/relationships/slideLayout" Target="../slideLayouts/slideLayout232.xml"/><Relationship Id="rId36" Type="http://schemas.openxmlformats.org/officeDocument/2006/relationships/slideLayout" Target="../slideLayouts/slideLayout240.xml"/><Relationship Id="rId49" Type="http://schemas.openxmlformats.org/officeDocument/2006/relationships/slideLayout" Target="../slideLayouts/slideLayout253.xml"/><Relationship Id="rId57" Type="http://schemas.openxmlformats.org/officeDocument/2006/relationships/slideLayout" Target="../slideLayouts/slideLayout26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87.xml"/><Relationship Id="rId13" Type="http://schemas.openxmlformats.org/officeDocument/2006/relationships/slideLayout" Target="../slideLayouts/slideLayout292.xml"/><Relationship Id="rId18" Type="http://schemas.openxmlformats.org/officeDocument/2006/relationships/slideLayout" Target="../slideLayouts/slideLayout297.xml"/><Relationship Id="rId26" Type="http://schemas.openxmlformats.org/officeDocument/2006/relationships/slideLayout" Target="../slideLayouts/slideLayout305.xml"/><Relationship Id="rId39" Type="http://schemas.openxmlformats.org/officeDocument/2006/relationships/tags" Target="../tags/tag173.xml"/><Relationship Id="rId3" Type="http://schemas.openxmlformats.org/officeDocument/2006/relationships/slideLayout" Target="../slideLayouts/slideLayout282.xml"/><Relationship Id="rId21" Type="http://schemas.openxmlformats.org/officeDocument/2006/relationships/slideLayout" Target="../slideLayouts/slideLayout300.xml"/><Relationship Id="rId34" Type="http://schemas.openxmlformats.org/officeDocument/2006/relationships/theme" Target="../theme/theme5.xml"/><Relationship Id="rId42" Type="http://schemas.openxmlformats.org/officeDocument/2006/relationships/image" Target="../media/image1.emf"/><Relationship Id="rId7" Type="http://schemas.openxmlformats.org/officeDocument/2006/relationships/slideLayout" Target="../slideLayouts/slideLayout286.xml"/><Relationship Id="rId12" Type="http://schemas.openxmlformats.org/officeDocument/2006/relationships/slideLayout" Target="../slideLayouts/slideLayout291.xml"/><Relationship Id="rId17" Type="http://schemas.openxmlformats.org/officeDocument/2006/relationships/slideLayout" Target="../slideLayouts/slideLayout296.xml"/><Relationship Id="rId25" Type="http://schemas.openxmlformats.org/officeDocument/2006/relationships/slideLayout" Target="../slideLayouts/slideLayout304.xml"/><Relationship Id="rId33" Type="http://schemas.openxmlformats.org/officeDocument/2006/relationships/slideLayout" Target="../slideLayouts/slideLayout312.xml"/><Relationship Id="rId38" Type="http://schemas.openxmlformats.org/officeDocument/2006/relationships/tags" Target="../tags/tag172.xml"/><Relationship Id="rId2" Type="http://schemas.openxmlformats.org/officeDocument/2006/relationships/slideLayout" Target="../slideLayouts/slideLayout281.xml"/><Relationship Id="rId16" Type="http://schemas.openxmlformats.org/officeDocument/2006/relationships/slideLayout" Target="../slideLayouts/slideLayout295.xml"/><Relationship Id="rId20" Type="http://schemas.openxmlformats.org/officeDocument/2006/relationships/slideLayout" Target="../slideLayouts/slideLayout299.xml"/><Relationship Id="rId29" Type="http://schemas.openxmlformats.org/officeDocument/2006/relationships/slideLayout" Target="../slideLayouts/slideLayout308.xml"/><Relationship Id="rId41" Type="http://schemas.openxmlformats.org/officeDocument/2006/relationships/oleObject" Target="../embeddings/oleObject5.bin"/><Relationship Id="rId1" Type="http://schemas.openxmlformats.org/officeDocument/2006/relationships/slideLayout" Target="../slideLayouts/slideLayout280.xml"/><Relationship Id="rId6" Type="http://schemas.openxmlformats.org/officeDocument/2006/relationships/slideLayout" Target="../slideLayouts/slideLayout285.xml"/><Relationship Id="rId11" Type="http://schemas.openxmlformats.org/officeDocument/2006/relationships/slideLayout" Target="../slideLayouts/slideLayout290.xml"/><Relationship Id="rId24" Type="http://schemas.openxmlformats.org/officeDocument/2006/relationships/slideLayout" Target="../slideLayouts/slideLayout303.xml"/><Relationship Id="rId32" Type="http://schemas.openxmlformats.org/officeDocument/2006/relationships/slideLayout" Target="../slideLayouts/slideLayout311.xml"/><Relationship Id="rId37" Type="http://schemas.openxmlformats.org/officeDocument/2006/relationships/tags" Target="../tags/tag171.xml"/><Relationship Id="rId40" Type="http://schemas.openxmlformats.org/officeDocument/2006/relationships/image" Target="../media/image2.jpg"/><Relationship Id="rId5" Type="http://schemas.openxmlformats.org/officeDocument/2006/relationships/slideLayout" Target="../slideLayouts/slideLayout284.xml"/><Relationship Id="rId15" Type="http://schemas.openxmlformats.org/officeDocument/2006/relationships/slideLayout" Target="../slideLayouts/slideLayout294.xml"/><Relationship Id="rId23" Type="http://schemas.openxmlformats.org/officeDocument/2006/relationships/slideLayout" Target="../slideLayouts/slideLayout302.xml"/><Relationship Id="rId28" Type="http://schemas.openxmlformats.org/officeDocument/2006/relationships/slideLayout" Target="../slideLayouts/slideLayout307.xml"/><Relationship Id="rId36" Type="http://schemas.openxmlformats.org/officeDocument/2006/relationships/tags" Target="../tags/tag170.xml"/><Relationship Id="rId10" Type="http://schemas.openxmlformats.org/officeDocument/2006/relationships/slideLayout" Target="../slideLayouts/slideLayout289.xml"/><Relationship Id="rId19" Type="http://schemas.openxmlformats.org/officeDocument/2006/relationships/slideLayout" Target="../slideLayouts/slideLayout298.xml"/><Relationship Id="rId31" Type="http://schemas.openxmlformats.org/officeDocument/2006/relationships/slideLayout" Target="../slideLayouts/slideLayout310.xml"/><Relationship Id="rId4" Type="http://schemas.openxmlformats.org/officeDocument/2006/relationships/slideLayout" Target="../slideLayouts/slideLayout283.xml"/><Relationship Id="rId9" Type="http://schemas.openxmlformats.org/officeDocument/2006/relationships/slideLayout" Target="../slideLayouts/slideLayout288.xml"/><Relationship Id="rId14" Type="http://schemas.openxmlformats.org/officeDocument/2006/relationships/slideLayout" Target="../slideLayouts/slideLayout293.xml"/><Relationship Id="rId22" Type="http://schemas.openxmlformats.org/officeDocument/2006/relationships/slideLayout" Target="../slideLayouts/slideLayout301.xml"/><Relationship Id="rId27" Type="http://schemas.openxmlformats.org/officeDocument/2006/relationships/slideLayout" Target="../slideLayouts/slideLayout306.xml"/><Relationship Id="rId30" Type="http://schemas.openxmlformats.org/officeDocument/2006/relationships/slideLayout" Target="../slideLayouts/slideLayout309.xml"/><Relationship Id="rId35" Type="http://schemas.openxmlformats.org/officeDocument/2006/relationships/vmlDrawing" Target="../drawings/vmlDrawing5.v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20.xml"/><Relationship Id="rId13" Type="http://schemas.openxmlformats.org/officeDocument/2006/relationships/slideLayout" Target="../slideLayouts/slideLayout325.xml"/><Relationship Id="rId18" Type="http://schemas.openxmlformats.org/officeDocument/2006/relationships/slideLayout" Target="../slideLayouts/slideLayout330.xml"/><Relationship Id="rId26" Type="http://schemas.openxmlformats.org/officeDocument/2006/relationships/slideLayout" Target="../slideLayouts/slideLayout338.xml"/><Relationship Id="rId39" Type="http://schemas.openxmlformats.org/officeDocument/2006/relationships/vmlDrawing" Target="../drawings/vmlDrawing6.vml"/><Relationship Id="rId3" Type="http://schemas.openxmlformats.org/officeDocument/2006/relationships/slideLayout" Target="../slideLayouts/slideLayout315.xml"/><Relationship Id="rId21" Type="http://schemas.openxmlformats.org/officeDocument/2006/relationships/slideLayout" Target="../slideLayouts/slideLayout333.xml"/><Relationship Id="rId34" Type="http://schemas.openxmlformats.org/officeDocument/2006/relationships/slideLayout" Target="../slideLayouts/slideLayout346.xml"/><Relationship Id="rId42" Type="http://schemas.openxmlformats.org/officeDocument/2006/relationships/tags" Target="../tags/tag179.xml"/><Relationship Id="rId7" Type="http://schemas.openxmlformats.org/officeDocument/2006/relationships/slideLayout" Target="../slideLayouts/slideLayout319.xml"/><Relationship Id="rId12" Type="http://schemas.openxmlformats.org/officeDocument/2006/relationships/slideLayout" Target="../slideLayouts/slideLayout324.xml"/><Relationship Id="rId17" Type="http://schemas.openxmlformats.org/officeDocument/2006/relationships/slideLayout" Target="../slideLayouts/slideLayout329.xml"/><Relationship Id="rId25" Type="http://schemas.openxmlformats.org/officeDocument/2006/relationships/slideLayout" Target="../slideLayouts/slideLayout337.xml"/><Relationship Id="rId33" Type="http://schemas.openxmlformats.org/officeDocument/2006/relationships/slideLayout" Target="../slideLayouts/slideLayout345.xml"/><Relationship Id="rId38" Type="http://schemas.openxmlformats.org/officeDocument/2006/relationships/theme" Target="../theme/theme6.xml"/><Relationship Id="rId46" Type="http://schemas.openxmlformats.org/officeDocument/2006/relationships/image" Target="../media/image1.emf"/><Relationship Id="rId2" Type="http://schemas.openxmlformats.org/officeDocument/2006/relationships/slideLayout" Target="../slideLayouts/slideLayout314.xml"/><Relationship Id="rId16" Type="http://schemas.openxmlformats.org/officeDocument/2006/relationships/slideLayout" Target="../slideLayouts/slideLayout328.xml"/><Relationship Id="rId20" Type="http://schemas.openxmlformats.org/officeDocument/2006/relationships/slideLayout" Target="../slideLayouts/slideLayout332.xml"/><Relationship Id="rId29" Type="http://schemas.openxmlformats.org/officeDocument/2006/relationships/slideLayout" Target="../slideLayouts/slideLayout341.xml"/><Relationship Id="rId41" Type="http://schemas.openxmlformats.org/officeDocument/2006/relationships/tags" Target="../tags/tag178.xml"/><Relationship Id="rId1" Type="http://schemas.openxmlformats.org/officeDocument/2006/relationships/slideLayout" Target="../slideLayouts/slideLayout313.xml"/><Relationship Id="rId6" Type="http://schemas.openxmlformats.org/officeDocument/2006/relationships/slideLayout" Target="../slideLayouts/slideLayout318.xml"/><Relationship Id="rId11" Type="http://schemas.openxmlformats.org/officeDocument/2006/relationships/slideLayout" Target="../slideLayouts/slideLayout323.xml"/><Relationship Id="rId24" Type="http://schemas.openxmlformats.org/officeDocument/2006/relationships/slideLayout" Target="../slideLayouts/slideLayout336.xml"/><Relationship Id="rId32" Type="http://schemas.openxmlformats.org/officeDocument/2006/relationships/slideLayout" Target="../slideLayouts/slideLayout344.xml"/><Relationship Id="rId37" Type="http://schemas.openxmlformats.org/officeDocument/2006/relationships/slideLayout" Target="../slideLayouts/slideLayout349.xml"/><Relationship Id="rId40" Type="http://schemas.openxmlformats.org/officeDocument/2006/relationships/tags" Target="../tags/tag177.xml"/><Relationship Id="rId45" Type="http://schemas.openxmlformats.org/officeDocument/2006/relationships/oleObject" Target="../embeddings/oleObject6.bin"/><Relationship Id="rId5" Type="http://schemas.openxmlformats.org/officeDocument/2006/relationships/slideLayout" Target="../slideLayouts/slideLayout317.xml"/><Relationship Id="rId15" Type="http://schemas.openxmlformats.org/officeDocument/2006/relationships/slideLayout" Target="../slideLayouts/slideLayout327.xml"/><Relationship Id="rId23" Type="http://schemas.openxmlformats.org/officeDocument/2006/relationships/slideLayout" Target="../slideLayouts/slideLayout335.xml"/><Relationship Id="rId28" Type="http://schemas.openxmlformats.org/officeDocument/2006/relationships/slideLayout" Target="../slideLayouts/slideLayout340.xml"/><Relationship Id="rId36" Type="http://schemas.openxmlformats.org/officeDocument/2006/relationships/slideLayout" Target="../slideLayouts/slideLayout348.xml"/><Relationship Id="rId10" Type="http://schemas.openxmlformats.org/officeDocument/2006/relationships/slideLayout" Target="../slideLayouts/slideLayout322.xml"/><Relationship Id="rId19" Type="http://schemas.openxmlformats.org/officeDocument/2006/relationships/slideLayout" Target="../slideLayouts/slideLayout331.xml"/><Relationship Id="rId31" Type="http://schemas.openxmlformats.org/officeDocument/2006/relationships/slideLayout" Target="../slideLayouts/slideLayout343.xml"/><Relationship Id="rId44" Type="http://schemas.openxmlformats.org/officeDocument/2006/relationships/image" Target="../media/image2.jpg"/><Relationship Id="rId4" Type="http://schemas.openxmlformats.org/officeDocument/2006/relationships/slideLayout" Target="../slideLayouts/slideLayout316.xml"/><Relationship Id="rId9" Type="http://schemas.openxmlformats.org/officeDocument/2006/relationships/slideLayout" Target="../slideLayouts/slideLayout321.xml"/><Relationship Id="rId14" Type="http://schemas.openxmlformats.org/officeDocument/2006/relationships/slideLayout" Target="../slideLayouts/slideLayout326.xml"/><Relationship Id="rId22" Type="http://schemas.openxmlformats.org/officeDocument/2006/relationships/slideLayout" Target="../slideLayouts/slideLayout334.xml"/><Relationship Id="rId27" Type="http://schemas.openxmlformats.org/officeDocument/2006/relationships/slideLayout" Target="../slideLayouts/slideLayout339.xml"/><Relationship Id="rId30" Type="http://schemas.openxmlformats.org/officeDocument/2006/relationships/slideLayout" Target="../slideLayouts/slideLayout342.xml"/><Relationship Id="rId35" Type="http://schemas.openxmlformats.org/officeDocument/2006/relationships/slideLayout" Target="../slideLayouts/slideLayout347.xml"/><Relationship Id="rId43" Type="http://schemas.openxmlformats.org/officeDocument/2006/relationships/tags" Target="../tags/tag18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57.xml"/><Relationship Id="rId13" Type="http://schemas.openxmlformats.org/officeDocument/2006/relationships/slideLayout" Target="../slideLayouts/slideLayout362.xml"/><Relationship Id="rId18" Type="http://schemas.openxmlformats.org/officeDocument/2006/relationships/slideLayout" Target="../slideLayouts/slideLayout367.xml"/><Relationship Id="rId26" Type="http://schemas.openxmlformats.org/officeDocument/2006/relationships/slideLayout" Target="../slideLayouts/slideLayout375.xml"/><Relationship Id="rId39" Type="http://schemas.openxmlformats.org/officeDocument/2006/relationships/vmlDrawing" Target="../drawings/vmlDrawing7.vml"/><Relationship Id="rId3" Type="http://schemas.openxmlformats.org/officeDocument/2006/relationships/slideLayout" Target="../slideLayouts/slideLayout352.xml"/><Relationship Id="rId21" Type="http://schemas.openxmlformats.org/officeDocument/2006/relationships/slideLayout" Target="../slideLayouts/slideLayout370.xml"/><Relationship Id="rId34" Type="http://schemas.openxmlformats.org/officeDocument/2006/relationships/slideLayout" Target="../slideLayouts/slideLayout383.xml"/><Relationship Id="rId42" Type="http://schemas.openxmlformats.org/officeDocument/2006/relationships/tags" Target="../tags/tag190.xml"/><Relationship Id="rId7" Type="http://schemas.openxmlformats.org/officeDocument/2006/relationships/slideLayout" Target="../slideLayouts/slideLayout356.xml"/><Relationship Id="rId12" Type="http://schemas.openxmlformats.org/officeDocument/2006/relationships/slideLayout" Target="../slideLayouts/slideLayout361.xml"/><Relationship Id="rId17" Type="http://schemas.openxmlformats.org/officeDocument/2006/relationships/slideLayout" Target="../slideLayouts/slideLayout366.xml"/><Relationship Id="rId25" Type="http://schemas.openxmlformats.org/officeDocument/2006/relationships/slideLayout" Target="../slideLayouts/slideLayout374.xml"/><Relationship Id="rId33" Type="http://schemas.openxmlformats.org/officeDocument/2006/relationships/slideLayout" Target="../slideLayouts/slideLayout382.xml"/><Relationship Id="rId38" Type="http://schemas.openxmlformats.org/officeDocument/2006/relationships/theme" Target="../theme/theme7.xml"/><Relationship Id="rId46" Type="http://schemas.openxmlformats.org/officeDocument/2006/relationships/image" Target="../media/image1.emf"/><Relationship Id="rId2" Type="http://schemas.openxmlformats.org/officeDocument/2006/relationships/slideLayout" Target="../slideLayouts/slideLayout351.xml"/><Relationship Id="rId16" Type="http://schemas.openxmlformats.org/officeDocument/2006/relationships/slideLayout" Target="../slideLayouts/slideLayout365.xml"/><Relationship Id="rId20" Type="http://schemas.openxmlformats.org/officeDocument/2006/relationships/slideLayout" Target="../slideLayouts/slideLayout369.xml"/><Relationship Id="rId29" Type="http://schemas.openxmlformats.org/officeDocument/2006/relationships/slideLayout" Target="../slideLayouts/slideLayout378.xml"/><Relationship Id="rId41" Type="http://schemas.openxmlformats.org/officeDocument/2006/relationships/tags" Target="../tags/tag189.xml"/><Relationship Id="rId1" Type="http://schemas.openxmlformats.org/officeDocument/2006/relationships/slideLayout" Target="../slideLayouts/slideLayout350.xml"/><Relationship Id="rId6" Type="http://schemas.openxmlformats.org/officeDocument/2006/relationships/slideLayout" Target="../slideLayouts/slideLayout355.xml"/><Relationship Id="rId11" Type="http://schemas.openxmlformats.org/officeDocument/2006/relationships/slideLayout" Target="../slideLayouts/slideLayout360.xml"/><Relationship Id="rId24" Type="http://schemas.openxmlformats.org/officeDocument/2006/relationships/slideLayout" Target="../slideLayouts/slideLayout373.xml"/><Relationship Id="rId32" Type="http://schemas.openxmlformats.org/officeDocument/2006/relationships/slideLayout" Target="../slideLayouts/slideLayout381.xml"/><Relationship Id="rId37" Type="http://schemas.openxmlformats.org/officeDocument/2006/relationships/slideLayout" Target="../slideLayouts/slideLayout386.xml"/><Relationship Id="rId40" Type="http://schemas.openxmlformats.org/officeDocument/2006/relationships/tags" Target="../tags/tag188.xml"/><Relationship Id="rId45" Type="http://schemas.openxmlformats.org/officeDocument/2006/relationships/oleObject" Target="../embeddings/oleObject7.bin"/><Relationship Id="rId5" Type="http://schemas.openxmlformats.org/officeDocument/2006/relationships/slideLayout" Target="../slideLayouts/slideLayout354.xml"/><Relationship Id="rId15" Type="http://schemas.openxmlformats.org/officeDocument/2006/relationships/slideLayout" Target="../slideLayouts/slideLayout364.xml"/><Relationship Id="rId23" Type="http://schemas.openxmlformats.org/officeDocument/2006/relationships/slideLayout" Target="../slideLayouts/slideLayout372.xml"/><Relationship Id="rId28" Type="http://schemas.openxmlformats.org/officeDocument/2006/relationships/slideLayout" Target="../slideLayouts/slideLayout377.xml"/><Relationship Id="rId36" Type="http://schemas.openxmlformats.org/officeDocument/2006/relationships/slideLayout" Target="../slideLayouts/slideLayout385.xml"/><Relationship Id="rId10" Type="http://schemas.openxmlformats.org/officeDocument/2006/relationships/slideLayout" Target="../slideLayouts/slideLayout359.xml"/><Relationship Id="rId19" Type="http://schemas.openxmlformats.org/officeDocument/2006/relationships/slideLayout" Target="../slideLayouts/slideLayout368.xml"/><Relationship Id="rId31" Type="http://schemas.openxmlformats.org/officeDocument/2006/relationships/slideLayout" Target="../slideLayouts/slideLayout380.xml"/><Relationship Id="rId44" Type="http://schemas.openxmlformats.org/officeDocument/2006/relationships/image" Target="../media/image2.jpg"/><Relationship Id="rId4" Type="http://schemas.openxmlformats.org/officeDocument/2006/relationships/slideLayout" Target="../slideLayouts/slideLayout353.xml"/><Relationship Id="rId9" Type="http://schemas.openxmlformats.org/officeDocument/2006/relationships/slideLayout" Target="../slideLayouts/slideLayout358.xml"/><Relationship Id="rId14" Type="http://schemas.openxmlformats.org/officeDocument/2006/relationships/slideLayout" Target="../slideLayouts/slideLayout363.xml"/><Relationship Id="rId22" Type="http://schemas.openxmlformats.org/officeDocument/2006/relationships/slideLayout" Target="../slideLayouts/slideLayout371.xml"/><Relationship Id="rId27" Type="http://schemas.openxmlformats.org/officeDocument/2006/relationships/slideLayout" Target="../slideLayouts/slideLayout376.xml"/><Relationship Id="rId30" Type="http://schemas.openxmlformats.org/officeDocument/2006/relationships/slideLayout" Target="../slideLayouts/slideLayout379.xml"/><Relationship Id="rId35" Type="http://schemas.openxmlformats.org/officeDocument/2006/relationships/slideLayout" Target="../slideLayouts/slideLayout384.xml"/><Relationship Id="rId43" Type="http://schemas.openxmlformats.org/officeDocument/2006/relationships/tags" Target="../tags/tag19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94.xml"/><Relationship Id="rId13" Type="http://schemas.openxmlformats.org/officeDocument/2006/relationships/slideLayout" Target="../slideLayouts/slideLayout399.xml"/><Relationship Id="rId18" Type="http://schemas.openxmlformats.org/officeDocument/2006/relationships/slideLayout" Target="../slideLayouts/slideLayout404.xml"/><Relationship Id="rId26" Type="http://schemas.openxmlformats.org/officeDocument/2006/relationships/slideLayout" Target="../slideLayouts/slideLayout412.xml"/><Relationship Id="rId39" Type="http://schemas.openxmlformats.org/officeDocument/2006/relationships/tags" Target="../tags/tag201.xml"/><Relationship Id="rId3" Type="http://schemas.openxmlformats.org/officeDocument/2006/relationships/slideLayout" Target="../slideLayouts/slideLayout389.xml"/><Relationship Id="rId21" Type="http://schemas.openxmlformats.org/officeDocument/2006/relationships/slideLayout" Target="../slideLayouts/slideLayout407.xml"/><Relationship Id="rId34" Type="http://schemas.openxmlformats.org/officeDocument/2006/relationships/slideLayout" Target="../slideLayouts/slideLayout420.xml"/><Relationship Id="rId42" Type="http://schemas.openxmlformats.org/officeDocument/2006/relationships/oleObject" Target="../embeddings/oleObject8.bin"/><Relationship Id="rId7" Type="http://schemas.openxmlformats.org/officeDocument/2006/relationships/slideLayout" Target="../slideLayouts/slideLayout393.xml"/><Relationship Id="rId12" Type="http://schemas.openxmlformats.org/officeDocument/2006/relationships/slideLayout" Target="../slideLayouts/slideLayout398.xml"/><Relationship Id="rId17" Type="http://schemas.openxmlformats.org/officeDocument/2006/relationships/slideLayout" Target="../slideLayouts/slideLayout403.xml"/><Relationship Id="rId25" Type="http://schemas.openxmlformats.org/officeDocument/2006/relationships/slideLayout" Target="../slideLayouts/slideLayout411.xml"/><Relationship Id="rId33" Type="http://schemas.openxmlformats.org/officeDocument/2006/relationships/slideLayout" Target="../slideLayouts/slideLayout419.xml"/><Relationship Id="rId38" Type="http://schemas.openxmlformats.org/officeDocument/2006/relationships/tags" Target="../tags/tag200.xml"/><Relationship Id="rId2" Type="http://schemas.openxmlformats.org/officeDocument/2006/relationships/slideLayout" Target="../slideLayouts/slideLayout388.xml"/><Relationship Id="rId16" Type="http://schemas.openxmlformats.org/officeDocument/2006/relationships/slideLayout" Target="../slideLayouts/slideLayout402.xml"/><Relationship Id="rId20" Type="http://schemas.openxmlformats.org/officeDocument/2006/relationships/slideLayout" Target="../slideLayouts/slideLayout406.xml"/><Relationship Id="rId29" Type="http://schemas.openxmlformats.org/officeDocument/2006/relationships/slideLayout" Target="../slideLayouts/slideLayout415.xml"/><Relationship Id="rId41" Type="http://schemas.openxmlformats.org/officeDocument/2006/relationships/image" Target="../media/image2.jpg"/><Relationship Id="rId1" Type="http://schemas.openxmlformats.org/officeDocument/2006/relationships/slideLayout" Target="../slideLayouts/slideLayout387.xml"/><Relationship Id="rId6" Type="http://schemas.openxmlformats.org/officeDocument/2006/relationships/slideLayout" Target="../slideLayouts/slideLayout392.xml"/><Relationship Id="rId11" Type="http://schemas.openxmlformats.org/officeDocument/2006/relationships/slideLayout" Target="../slideLayouts/slideLayout397.xml"/><Relationship Id="rId24" Type="http://schemas.openxmlformats.org/officeDocument/2006/relationships/slideLayout" Target="../slideLayouts/slideLayout410.xml"/><Relationship Id="rId32" Type="http://schemas.openxmlformats.org/officeDocument/2006/relationships/slideLayout" Target="../slideLayouts/slideLayout418.xml"/><Relationship Id="rId37" Type="http://schemas.openxmlformats.org/officeDocument/2006/relationships/tags" Target="../tags/tag199.xml"/><Relationship Id="rId40" Type="http://schemas.openxmlformats.org/officeDocument/2006/relationships/tags" Target="../tags/tag202.xml"/><Relationship Id="rId5" Type="http://schemas.openxmlformats.org/officeDocument/2006/relationships/slideLayout" Target="../slideLayouts/slideLayout391.xml"/><Relationship Id="rId15" Type="http://schemas.openxmlformats.org/officeDocument/2006/relationships/slideLayout" Target="../slideLayouts/slideLayout401.xml"/><Relationship Id="rId23" Type="http://schemas.openxmlformats.org/officeDocument/2006/relationships/slideLayout" Target="../slideLayouts/slideLayout409.xml"/><Relationship Id="rId28" Type="http://schemas.openxmlformats.org/officeDocument/2006/relationships/slideLayout" Target="../slideLayouts/slideLayout414.xml"/><Relationship Id="rId36" Type="http://schemas.openxmlformats.org/officeDocument/2006/relationships/vmlDrawing" Target="../drawings/vmlDrawing8.vml"/><Relationship Id="rId10" Type="http://schemas.openxmlformats.org/officeDocument/2006/relationships/slideLayout" Target="../slideLayouts/slideLayout396.xml"/><Relationship Id="rId19" Type="http://schemas.openxmlformats.org/officeDocument/2006/relationships/slideLayout" Target="../slideLayouts/slideLayout405.xml"/><Relationship Id="rId31" Type="http://schemas.openxmlformats.org/officeDocument/2006/relationships/slideLayout" Target="../slideLayouts/slideLayout417.xml"/><Relationship Id="rId4" Type="http://schemas.openxmlformats.org/officeDocument/2006/relationships/slideLayout" Target="../slideLayouts/slideLayout390.xml"/><Relationship Id="rId9" Type="http://schemas.openxmlformats.org/officeDocument/2006/relationships/slideLayout" Target="../slideLayouts/slideLayout395.xml"/><Relationship Id="rId14" Type="http://schemas.openxmlformats.org/officeDocument/2006/relationships/slideLayout" Target="../slideLayouts/slideLayout400.xml"/><Relationship Id="rId22" Type="http://schemas.openxmlformats.org/officeDocument/2006/relationships/slideLayout" Target="../slideLayouts/slideLayout408.xml"/><Relationship Id="rId27" Type="http://schemas.openxmlformats.org/officeDocument/2006/relationships/slideLayout" Target="../slideLayouts/slideLayout413.xml"/><Relationship Id="rId30" Type="http://schemas.openxmlformats.org/officeDocument/2006/relationships/slideLayout" Target="../slideLayouts/slideLayout416.xml"/><Relationship Id="rId35" Type="http://schemas.openxmlformats.org/officeDocument/2006/relationships/theme" Target="../theme/theme8.xml"/><Relationship Id="rId43" Type="http://schemas.openxmlformats.org/officeDocument/2006/relationships/image" Target="../media/image1.emf"/></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428.xml"/><Relationship Id="rId13" Type="http://schemas.openxmlformats.org/officeDocument/2006/relationships/slideLayout" Target="../slideLayouts/slideLayout433.xml"/><Relationship Id="rId18" Type="http://schemas.openxmlformats.org/officeDocument/2006/relationships/slideLayout" Target="../slideLayouts/slideLayout438.xml"/><Relationship Id="rId26" Type="http://schemas.openxmlformats.org/officeDocument/2006/relationships/slideLayout" Target="../slideLayouts/slideLayout446.xml"/><Relationship Id="rId39" Type="http://schemas.openxmlformats.org/officeDocument/2006/relationships/tags" Target="../tags/tag210.xml"/><Relationship Id="rId3" Type="http://schemas.openxmlformats.org/officeDocument/2006/relationships/slideLayout" Target="../slideLayouts/slideLayout423.xml"/><Relationship Id="rId21" Type="http://schemas.openxmlformats.org/officeDocument/2006/relationships/slideLayout" Target="../slideLayouts/slideLayout441.xml"/><Relationship Id="rId34" Type="http://schemas.openxmlformats.org/officeDocument/2006/relationships/slideLayout" Target="../slideLayouts/slideLayout454.xml"/><Relationship Id="rId42" Type="http://schemas.openxmlformats.org/officeDocument/2006/relationships/oleObject" Target="../embeddings/oleObject9.bin"/><Relationship Id="rId7" Type="http://schemas.openxmlformats.org/officeDocument/2006/relationships/slideLayout" Target="../slideLayouts/slideLayout427.xml"/><Relationship Id="rId12" Type="http://schemas.openxmlformats.org/officeDocument/2006/relationships/slideLayout" Target="../slideLayouts/slideLayout432.xml"/><Relationship Id="rId17" Type="http://schemas.openxmlformats.org/officeDocument/2006/relationships/slideLayout" Target="../slideLayouts/slideLayout437.xml"/><Relationship Id="rId25" Type="http://schemas.openxmlformats.org/officeDocument/2006/relationships/slideLayout" Target="../slideLayouts/slideLayout445.xml"/><Relationship Id="rId33" Type="http://schemas.openxmlformats.org/officeDocument/2006/relationships/slideLayout" Target="../slideLayouts/slideLayout453.xml"/><Relationship Id="rId38" Type="http://schemas.openxmlformats.org/officeDocument/2006/relationships/tags" Target="../tags/tag209.xml"/><Relationship Id="rId2" Type="http://schemas.openxmlformats.org/officeDocument/2006/relationships/slideLayout" Target="../slideLayouts/slideLayout422.xml"/><Relationship Id="rId16" Type="http://schemas.openxmlformats.org/officeDocument/2006/relationships/slideLayout" Target="../slideLayouts/slideLayout436.xml"/><Relationship Id="rId20" Type="http://schemas.openxmlformats.org/officeDocument/2006/relationships/slideLayout" Target="../slideLayouts/slideLayout440.xml"/><Relationship Id="rId29" Type="http://schemas.openxmlformats.org/officeDocument/2006/relationships/slideLayout" Target="../slideLayouts/slideLayout449.xml"/><Relationship Id="rId41" Type="http://schemas.openxmlformats.org/officeDocument/2006/relationships/image" Target="../media/image2.jpg"/><Relationship Id="rId1" Type="http://schemas.openxmlformats.org/officeDocument/2006/relationships/slideLayout" Target="../slideLayouts/slideLayout421.xml"/><Relationship Id="rId6" Type="http://schemas.openxmlformats.org/officeDocument/2006/relationships/slideLayout" Target="../slideLayouts/slideLayout426.xml"/><Relationship Id="rId11" Type="http://schemas.openxmlformats.org/officeDocument/2006/relationships/slideLayout" Target="../slideLayouts/slideLayout431.xml"/><Relationship Id="rId24" Type="http://schemas.openxmlformats.org/officeDocument/2006/relationships/slideLayout" Target="../slideLayouts/slideLayout444.xml"/><Relationship Id="rId32" Type="http://schemas.openxmlformats.org/officeDocument/2006/relationships/slideLayout" Target="../slideLayouts/slideLayout452.xml"/><Relationship Id="rId37" Type="http://schemas.openxmlformats.org/officeDocument/2006/relationships/tags" Target="../tags/tag208.xml"/><Relationship Id="rId40" Type="http://schemas.openxmlformats.org/officeDocument/2006/relationships/tags" Target="../tags/tag211.xml"/><Relationship Id="rId5" Type="http://schemas.openxmlformats.org/officeDocument/2006/relationships/slideLayout" Target="../slideLayouts/slideLayout425.xml"/><Relationship Id="rId15" Type="http://schemas.openxmlformats.org/officeDocument/2006/relationships/slideLayout" Target="../slideLayouts/slideLayout435.xml"/><Relationship Id="rId23" Type="http://schemas.openxmlformats.org/officeDocument/2006/relationships/slideLayout" Target="../slideLayouts/slideLayout443.xml"/><Relationship Id="rId28" Type="http://schemas.openxmlformats.org/officeDocument/2006/relationships/slideLayout" Target="../slideLayouts/slideLayout448.xml"/><Relationship Id="rId36" Type="http://schemas.openxmlformats.org/officeDocument/2006/relationships/vmlDrawing" Target="../drawings/vmlDrawing9.vml"/><Relationship Id="rId10" Type="http://schemas.openxmlformats.org/officeDocument/2006/relationships/slideLayout" Target="../slideLayouts/slideLayout430.xml"/><Relationship Id="rId19" Type="http://schemas.openxmlformats.org/officeDocument/2006/relationships/slideLayout" Target="../slideLayouts/slideLayout439.xml"/><Relationship Id="rId31" Type="http://schemas.openxmlformats.org/officeDocument/2006/relationships/slideLayout" Target="../slideLayouts/slideLayout451.xml"/><Relationship Id="rId4" Type="http://schemas.openxmlformats.org/officeDocument/2006/relationships/slideLayout" Target="../slideLayouts/slideLayout424.xml"/><Relationship Id="rId9" Type="http://schemas.openxmlformats.org/officeDocument/2006/relationships/slideLayout" Target="../slideLayouts/slideLayout429.xml"/><Relationship Id="rId14" Type="http://schemas.openxmlformats.org/officeDocument/2006/relationships/slideLayout" Target="../slideLayouts/slideLayout434.xml"/><Relationship Id="rId22" Type="http://schemas.openxmlformats.org/officeDocument/2006/relationships/slideLayout" Target="../slideLayouts/slideLayout442.xml"/><Relationship Id="rId27" Type="http://schemas.openxmlformats.org/officeDocument/2006/relationships/slideLayout" Target="../slideLayouts/slideLayout447.xml"/><Relationship Id="rId30" Type="http://schemas.openxmlformats.org/officeDocument/2006/relationships/slideLayout" Target="../slideLayouts/slideLayout450.xml"/><Relationship Id="rId35" Type="http://schemas.openxmlformats.org/officeDocument/2006/relationships/theme" Target="../theme/theme9.xml"/><Relationship Id="rId43"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3" name="Object 2" hidden="1"/>
          <p:cNvGraphicFramePr>
            <a:graphicFrameLocks noChangeAspect="1"/>
          </p:cNvGraphicFramePr>
          <p:nvPr>
            <p:custDataLst>
              <p:tags r:id="rId35"/>
            </p:custDataLst>
            <p:extLst>
              <p:ext uri="{D42A27DB-BD31-4B8C-83A1-F6EECF244321}">
                <p14:modId xmlns:p14="http://schemas.microsoft.com/office/powerpoint/2010/main" val="14964176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93259" name="think-cell Slide" r:id="rId40" imgW="270" imgH="270" progId="TCLayout.ActiveDocument.1">
                  <p:embed/>
                </p:oleObj>
              </mc:Choice>
              <mc:Fallback>
                <p:oleObj name="think-cell Slide" r:id="rId40" imgW="270" imgH="270" progId="TCLayout.ActiveDocument.1">
                  <p:embed/>
                  <p:pic>
                    <p:nvPicPr>
                      <p:cNvPr id="0" name=""/>
                      <p:cNvPicPr/>
                      <p:nvPr/>
                    </p:nvPicPr>
                    <p:blipFill>
                      <a:blip r:embed="rId41"/>
                      <a:stretch>
                        <a:fillRect/>
                      </a:stretch>
                    </p:blipFill>
                    <p:spPr>
                      <a:xfrm>
                        <a:off x="1588" y="1588"/>
                        <a:ext cx="1587" cy="1587"/>
                      </a:xfrm>
                      <a:prstGeom prst="rect">
                        <a:avLst/>
                      </a:prstGeom>
                    </p:spPr>
                  </p:pic>
                </p:oleObj>
              </mc:Fallback>
            </mc:AlternateContent>
          </a:graphicData>
        </a:graphic>
      </p:graphicFrame>
      <p:sp>
        <p:nvSpPr>
          <p:cNvPr id="11266" name="Rectangle 2"/>
          <p:cNvSpPr>
            <a:spLocks noGrp="1" noChangeArrowheads="1"/>
          </p:cNvSpPr>
          <p:nvPr>
            <p:ph type="title"/>
            <p:custDataLst>
              <p:tags r:id="rId36"/>
            </p:custDataLst>
          </p:nvPr>
        </p:nvSpPr>
        <p:spPr bwMode="gray">
          <a:xfrm>
            <a:off x="401638" y="381596"/>
            <a:ext cx="6440951"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dirty="0" smtClean="0"/>
              <a:t>Click to edit Master title style</a:t>
            </a:r>
          </a:p>
        </p:txBody>
      </p:sp>
      <p:sp>
        <p:nvSpPr>
          <p:cNvPr id="3699717" name="Text Box 5"/>
          <p:cNvSpPr txBox="1">
            <a:spLocks noChangeArrowheads="1"/>
          </p:cNvSpPr>
          <p:nvPr>
            <p:custDataLst>
              <p:tags r:id="rId37"/>
            </p:custDataLst>
          </p:nvPr>
        </p:nvSpPr>
        <p:spPr bwMode="gray">
          <a:xfrm>
            <a:off x="8805522" y="6664325"/>
            <a:ext cx="279400" cy="144463"/>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eaLnBrk="0" hangingPunct="0">
              <a:lnSpc>
                <a:spcPct val="106000"/>
              </a:lnSpc>
              <a:buClr>
                <a:schemeClr val="tx1"/>
              </a:buClr>
              <a:buSzPct val="65000"/>
              <a:buFont typeface="Wingdings" pitchFamily="2" charset="2"/>
              <a:buNone/>
              <a:defRPr/>
            </a:pPr>
            <a:r>
              <a:rPr lang="en-US" sz="900" dirty="0">
                <a:solidFill>
                  <a:srgbClr val="000000"/>
                </a:solidFill>
                <a:cs typeface="+mn-cs"/>
              </a:rPr>
              <a:t>- </a:t>
            </a:r>
            <a:fld id="{290C53EC-CF66-4122-B2D4-FBD43595D2C6}" type="slidenum">
              <a:rPr lang="en-US" sz="900">
                <a:solidFill>
                  <a:srgbClr val="000000"/>
                </a:solidFill>
                <a:cs typeface="+mn-cs"/>
              </a:rPr>
              <a:pPr algn="ctr" eaLnBrk="0" hangingPunct="0">
                <a:lnSpc>
                  <a:spcPct val="106000"/>
                </a:lnSpc>
                <a:buClr>
                  <a:schemeClr val="tx1"/>
                </a:buClr>
                <a:buSzPct val="65000"/>
                <a:buFont typeface="Wingdings" pitchFamily="2" charset="2"/>
                <a:buNone/>
                <a:defRPr/>
              </a:pPr>
              <a:t>‹#›</a:t>
            </a:fld>
            <a:r>
              <a:rPr lang="en-US" sz="900" dirty="0">
                <a:solidFill>
                  <a:srgbClr val="000000"/>
                </a:solidFill>
                <a:cs typeface="+mn-cs"/>
              </a:rPr>
              <a:t> -</a:t>
            </a:r>
          </a:p>
        </p:txBody>
      </p:sp>
      <p:sp>
        <p:nvSpPr>
          <p:cNvPr id="4" name="Rectangle 3"/>
          <p:cNvSpPr/>
          <p:nvPr userDrawn="1"/>
        </p:nvSpPr>
        <p:spPr bwMode="gray">
          <a:xfrm>
            <a:off x="0" y="893852"/>
            <a:ext cx="9144000" cy="1033374"/>
          </a:xfrm>
          <a:prstGeom prst="rect">
            <a:avLst/>
          </a:prstGeom>
          <a:solidFill>
            <a:schemeClr val="bg1"/>
          </a:solidFill>
          <a:ln w="12700" cap="rnd" algn="ctr">
            <a:noFill/>
            <a:miter lim="800000"/>
            <a:headEnd/>
            <a:tailEnd/>
          </a:ln>
        </p:spPr>
        <p:txBody>
          <a:bodyPr lIns="182880" rtlCol="0" anchor="ctr" anchorCtr="1"/>
          <a:lstStyle/>
          <a:p>
            <a:pPr algn="ctr" eaLnBrk="0" hangingPunct="0">
              <a:lnSpc>
                <a:spcPct val="106000"/>
              </a:lnSpc>
            </a:pPr>
            <a:endParaRPr lang="en-US" b="1" dirty="0">
              <a:solidFill>
                <a:schemeClr val="bg1"/>
              </a:solidFill>
            </a:endParaRPr>
          </a:p>
        </p:txBody>
      </p:sp>
      <p:sp>
        <p:nvSpPr>
          <p:cNvPr id="11267" name="Rectangle 3"/>
          <p:cNvSpPr>
            <a:spLocks noGrp="1" noChangeArrowheads="1"/>
          </p:cNvSpPr>
          <p:nvPr>
            <p:ph type="body" idx="1"/>
            <p:custDataLst>
              <p:tags r:id="rId38"/>
            </p:custDataLst>
          </p:nvPr>
        </p:nvSpPr>
        <p:spPr bwMode="gray">
          <a:xfrm>
            <a:off x="396875" y="1154113"/>
            <a:ext cx="4014788"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cSld>
  <p:clrMap bg1="lt1" tx1="dk1" bg2="lt2" tx2="dk2" accent1="accent1" accent2="accent2" accent3="accent3" accent4="accent4" accent5="accent5" accent6="accent6" hlink="hlink" folHlink="folHlink"/>
  <p:sldLayoutIdLst>
    <p:sldLayoutId id="2147484764" r:id="rId1"/>
    <p:sldLayoutId id="2147484766" r:id="rId2"/>
    <p:sldLayoutId id="2147484731" r:id="rId3"/>
    <p:sldLayoutId id="2147484732" r:id="rId4"/>
    <p:sldLayoutId id="2147484733" r:id="rId5"/>
    <p:sldLayoutId id="2147484734" r:id="rId6"/>
    <p:sldLayoutId id="2147484735" r:id="rId7"/>
    <p:sldLayoutId id="2147484736" r:id="rId8"/>
    <p:sldLayoutId id="2147484737" r:id="rId9"/>
    <p:sldLayoutId id="2147484738" r:id="rId10"/>
    <p:sldLayoutId id="2147484739" r:id="rId11"/>
    <p:sldLayoutId id="2147484740" r:id="rId12"/>
    <p:sldLayoutId id="2147484741" r:id="rId13"/>
    <p:sldLayoutId id="2147484742" r:id="rId14"/>
    <p:sldLayoutId id="2147484743" r:id="rId15"/>
    <p:sldLayoutId id="2147484744" r:id="rId16"/>
    <p:sldLayoutId id="2147484745" r:id="rId17"/>
    <p:sldLayoutId id="2147484746" r:id="rId18"/>
    <p:sldLayoutId id="2147484747" r:id="rId19"/>
    <p:sldLayoutId id="2147484748" r:id="rId20"/>
    <p:sldLayoutId id="2147484749" r:id="rId21"/>
    <p:sldLayoutId id="2147484750" r:id="rId22"/>
    <p:sldLayoutId id="2147484751" r:id="rId23"/>
    <p:sldLayoutId id="2147484767" r:id="rId24"/>
    <p:sldLayoutId id="2147484752" r:id="rId25"/>
    <p:sldLayoutId id="2147484753" r:id="rId26"/>
    <p:sldLayoutId id="2147484754" r:id="rId27"/>
    <p:sldLayoutId id="2147484755" r:id="rId28"/>
    <p:sldLayoutId id="2147484756" r:id="rId29"/>
    <p:sldLayoutId id="2147484757" r:id="rId30"/>
    <p:sldLayoutId id="2147484758" r:id="rId31"/>
    <p:sldLayoutId id="2147485358" r:id="rId32"/>
  </p:sldLayoutIdLst>
  <p:timing>
    <p:tnLst>
      <p:par>
        <p:cTn id="1" dur="indefinite" restart="never" nodeType="tmRoot"/>
      </p:par>
    </p:tnLst>
  </p:timing>
  <p:hf hdr="0"/>
  <p:txStyles>
    <p:titleStyle>
      <a:lvl1pPr algn="l" rtl="0" eaLnBrk="0" fontAlgn="base" hangingPunct="0">
        <a:lnSpc>
          <a:spcPct val="106000"/>
        </a:lnSpc>
        <a:spcBef>
          <a:spcPct val="0"/>
        </a:spcBef>
        <a:spcAft>
          <a:spcPct val="0"/>
        </a:spcAft>
        <a:defRPr sz="2400" b="1">
          <a:solidFill>
            <a:schemeClr val="tx1"/>
          </a:solidFill>
          <a:latin typeface="+mj-lt"/>
          <a:ea typeface="+mj-ea"/>
          <a:cs typeface="+mj-cs"/>
        </a:defRPr>
      </a:lvl1pPr>
      <a:lvl2pPr algn="l" rtl="0" eaLnBrk="0" fontAlgn="base" hangingPunct="0">
        <a:lnSpc>
          <a:spcPct val="106000"/>
        </a:lnSpc>
        <a:spcBef>
          <a:spcPct val="0"/>
        </a:spcBef>
        <a:spcAft>
          <a:spcPct val="0"/>
        </a:spcAft>
        <a:defRPr sz="1600" b="1">
          <a:solidFill>
            <a:schemeClr val="tx1"/>
          </a:solidFill>
          <a:latin typeface="Arial" charset="0"/>
        </a:defRPr>
      </a:lvl2pPr>
      <a:lvl3pPr algn="l" rtl="0" eaLnBrk="0" fontAlgn="base" hangingPunct="0">
        <a:lnSpc>
          <a:spcPct val="106000"/>
        </a:lnSpc>
        <a:spcBef>
          <a:spcPct val="0"/>
        </a:spcBef>
        <a:spcAft>
          <a:spcPct val="0"/>
        </a:spcAft>
        <a:defRPr sz="1600" b="1">
          <a:solidFill>
            <a:schemeClr val="tx1"/>
          </a:solidFill>
          <a:latin typeface="Arial" charset="0"/>
        </a:defRPr>
      </a:lvl3pPr>
      <a:lvl4pPr algn="l" rtl="0" eaLnBrk="0" fontAlgn="base" hangingPunct="0">
        <a:lnSpc>
          <a:spcPct val="106000"/>
        </a:lnSpc>
        <a:spcBef>
          <a:spcPct val="0"/>
        </a:spcBef>
        <a:spcAft>
          <a:spcPct val="0"/>
        </a:spcAft>
        <a:defRPr sz="1600" b="1">
          <a:solidFill>
            <a:schemeClr val="tx1"/>
          </a:solidFill>
          <a:latin typeface="Arial" charset="0"/>
        </a:defRPr>
      </a:lvl4pPr>
      <a:lvl5pPr algn="l" rtl="0" eaLnBrk="0" fontAlgn="base" hangingPunct="0">
        <a:lnSpc>
          <a:spcPct val="106000"/>
        </a:lnSpc>
        <a:spcBef>
          <a:spcPct val="0"/>
        </a:spcBef>
        <a:spcAft>
          <a:spcPct val="0"/>
        </a:spcAft>
        <a:defRPr sz="1600" b="1">
          <a:solidFill>
            <a:schemeClr val="tx1"/>
          </a:solidFill>
          <a:latin typeface="Arial" charset="0"/>
        </a:defRPr>
      </a:lvl5pPr>
      <a:lvl6pPr marL="457200" algn="l" rtl="0" eaLnBrk="1" fontAlgn="base" hangingPunct="1">
        <a:lnSpc>
          <a:spcPct val="106000"/>
        </a:lnSpc>
        <a:spcBef>
          <a:spcPct val="0"/>
        </a:spcBef>
        <a:spcAft>
          <a:spcPct val="0"/>
        </a:spcAft>
        <a:defRPr sz="1600" b="1">
          <a:solidFill>
            <a:schemeClr val="tx1"/>
          </a:solidFill>
          <a:latin typeface="Arial" charset="0"/>
        </a:defRPr>
      </a:lvl6pPr>
      <a:lvl7pPr marL="914400" algn="l" rtl="0" eaLnBrk="1" fontAlgn="base" hangingPunct="1">
        <a:lnSpc>
          <a:spcPct val="106000"/>
        </a:lnSpc>
        <a:spcBef>
          <a:spcPct val="0"/>
        </a:spcBef>
        <a:spcAft>
          <a:spcPct val="0"/>
        </a:spcAft>
        <a:defRPr sz="1600" b="1">
          <a:solidFill>
            <a:schemeClr val="tx1"/>
          </a:solidFill>
          <a:latin typeface="Arial" charset="0"/>
        </a:defRPr>
      </a:lvl7pPr>
      <a:lvl8pPr marL="1371600" algn="l" rtl="0" eaLnBrk="1" fontAlgn="base" hangingPunct="1">
        <a:lnSpc>
          <a:spcPct val="106000"/>
        </a:lnSpc>
        <a:spcBef>
          <a:spcPct val="0"/>
        </a:spcBef>
        <a:spcAft>
          <a:spcPct val="0"/>
        </a:spcAft>
        <a:defRPr sz="1600" b="1">
          <a:solidFill>
            <a:schemeClr val="tx1"/>
          </a:solidFill>
          <a:latin typeface="Arial" charset="0"/>
        </a:defRPr>
      </a:lvl8pPr>
      <a:lvl9pPr marL="1828800" algn="l" rtl="0" eaLnBrk="1" fontAlgn="base" hangingPunct="1">
        <a:lnSpc>
          <a:spcPct val="106000"/>
        </a:lnSpc>
        <a:spcBef>
          <a:spcPct val="0"/>
        </a:spcBef>
        <a:spcAft>
          <a:spcPct val="0"/>
        </a:spcAft>
        <a:defRPr sz="1600" b="1">
          <a:solidFill>
            <a:schemeClr val="tx1"/>
          </a:solidFill>
          <a:latin typeface="Arial" charset="0"/>
        </a:defRPr>
      </a:lvl9pPr>
    </p:titleStyle>
    <p:bodyStyle>
      <a:lvl1pPr marL="342900" indent="-342900" algn="l" rtl="0" eaLnBrk="0" fontAlgn="base" hangingPunct="0">
        <a:lnSpc>
          <a:spcPct val="106000"/>
        </a:lnSpc>
        <a:spcBef>
          <a:spcPct val="80000"/>
        </a:spcBef>
        <a:spcAft>
          <a:spcPct val="0"/>
        </a:spcAft>
        <a:buClr>
          <a:schemeClr val="tx1"/>
        </a:buClr>
        <a:buSzPct val="80000"/>
        <a:defRPr sz="1100">
          <a:solidFill>
            <a:schemeClr val="tx1"/>
          </a:solidFill>
          <a:latin typeface="+mn-lt"/>
          <a:ea typeface="+mn-ea"/>
          <a:cs typeface="+mn-cs"/>
        </a:defRPr>
      </a:lvl1pPr>
      <a:lvl2pPr marL="169863" indent="-168275" algn="l" rtl="0" eaLnBrk="0" fontAlgn="base" hangingPunct="0">
        <a:lnSpc>
          <a:spcPct val="106000"/>
        </a:lnSpc>
        <a:spcBef>
          <a:spcPct val="80000"/>
        </a:spcBef>
        <a:spcAft>
          <a:spcPct val="0"/>
        </a:spcAft>
        <a:buClr>
          <a:schemeClr val="tx1"/>
        </a:buClr>
        <a:buFont typeface="Wingdings 2" pitchFamily="18" charset="2"/>
        <a:buChar char="¡"/>
        <a:defRPr sz="1100">
          <a:solidFill>
            <a:schemeClr val="tx1"/>
          </a:solidFill>
          <a:latin typeface="+mn-lt"/>
        </a:defRPr>
      </a:lvl2pPr>
      <a:lvl3pPr marL="344488" indent="-173038" algn="l" rtl="0" eaLnBrk="0" fontAlgn="base" hangingPunct="0">
        <a:lnSpc>
          <a:spcPct val="106000"/>
        </a:lnSpc>
        <a:spcBef>
          <a:spcPct val="40000"/>
        </a:spcBef>
        <a:spcAft>
          <a:spcPct val="0"/>
        </a:spcAft>
        <a:buClr>
          <a:schemeClr val="tx1"/>
        </a:buClr>
        <a:buFont typeface="Arial" charset="0"/>
        <a:buChar char="–"/>
        <a:defRPr sz="1000">
          <a:solidFill>
            <a:schemeClr val="tx1"/>
          </a:solidFill>
          <a:latin typeface="+mn-lt"/>
        </a:defRPr>
      </a:lvl3pPr>
      <a:lvl4pPr marL="517525" indent="-171450" algn="l" rtl="0" eaLnBrk="0" fontAlgn="base" hangingPunct="0">
        <a:lnSpc>
          <a:spcPct val="106000"/>
        </a:lnSpc>
        <a:spcBef>
          <a:spcPct val="20000"/>
        </a:spcBef>
        <a:spcAft>
          <a:spcPct val="0"/>
        </a:spcAft>
        <a:buClr>
          <a:schemeClr val="tx1"/>
        </a:buClr>
        <a:buChar char="•"/>
        <a:defRPr sz="1000">
          <a:solidFill>
            <a:schemeClr val="tx1"/>
          </a:solidFill>
          <a:latin typeface="+mn-lt"/>
        </a:defRPr>
      </a:lvl4pPr>
      <a:lvl5pPr marL="1446213" indent="-236538" algn="l" rtl="0" eaLnBrk="0" fontAlgn="base" hangingPunct="0">
        <a:spcBef>
          <a:spcPct val="20000"/>
        </a:spcBef>
        <a:spcAft>
          <a:spcPct val="0"/>
        </a:spcAft>
        <a:buClr>
          <a:schemeClr val="tx1"/>
        </a:buClr>
        <a:buChar char="–"/>
        <a:defRPr sz="1200">
          <a:solidFill>
            <a:schemeClr val="tx1"/>
          </a:solidFill>
          <a:latin typeface="+mn-lt"/>
        </a:defRPr>
      </a:lvl5pPr>
      <a:lvl6pPr marL="1903413" indent="-236538" algn="l" rtl="0" eaLnBrk="1" fontAlgn="base" hangingPunct="1">
        <a:spcBef>
          <a:spcPct val="20000"/>
        </a:spcBef>
        <a:spcAft>
          <a:spcPct val="0"/>
        </a:spcAft>
        <a:buClr>
          <a:schemeClr val="tx1"/>
        </a:buClr>
        <a:buChar char="–"/>
        <a:defRPr sz="1200">
          <a:solidFill>
            <a:schemeClr val="tx1"/>
          </a:solidFill>
          <a:latin typeface="+mn-lt"/>
        </a:defRPr>
      </a:lvl6pPr>
      <a:lvl7pPr marL="2360613" indent="-236538" algn="l" rtl="0" eaLnBrk="1" fontAlgn="base" hangingPunct="1">
        <a:spcBef>
          <a:spcPct val="20000"/>
        </a:spcBef>
        <a:spcAft>
          <a:spcPct val="0"/>
        </a:spcAft>
        <a:buClr>
          <a:schemeClr val="tx1"/>
        </a:buClr>
        <a:buChar char="–"/>
        <a:defRPr sz="1200">
          <a:solidFill>
            <a:schemeClr val="tx1"/>
          </a:solidFill>
          <a:latin typeface="+mn-lt"/>
        </a:defRPr>
      </a:lvl7pPr>
      <a:lvl8pPr marL="2817813" indent="-236538" algn="l" rtl="0" eaLnBrk="1" fontAlgn="base" hangingPunct="1">
        <a:spcBef>
          <a:spcPct val="20000"/>
        </a:spcBef>
        <a:spcAft>
          <a:spcPct val="0"/>
        </a:spcAft>
        <a:buClr>
          <a:schemeClr val="tx1"/>
        </a:buClr>
        <a:buChar char="–"/>
        <a:defRPr sz="1200">
          <a:solidFill>
            <a:schemeClr val="tx1"/>
          </a:solidFill>
          <a:latin typeface="+mn-lt"/>
        </a:defRPr>
      </a:lvl8pPr>
      <a:lvl9pPr marL="3275013" indent="-236538" algn="l" rtl="0" eaLnBrk="1" fontAlgn="base" hangingPunct="1">
        <a:spcBef>
          <a:spcPct val="20000"/>
        </a:spcBef>
        <a:spcAft>
          <a:spcPct val="0"/>
        </a:spcAft>
        <a:buClr>
          <a:schemeClr val="tx1"/>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3" name="Object 2" hidden="1"/>
          <p:cNvGraphicFramePr>
            <a:graphicFrameLocks noChangeAspect="1"/>
          </p:cNvGraphicFramePr>
          <p:nvPr>
            <p:custDataLst>
              <p:tags r:id="rId34"/>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84281" name="think-cell Slide" r:id="rId39" imgW="270" imgH="270" progId="TCLayout.ActiveDocument.1">
                  <p:embed/>
                </p:oleObj>
              </mc:Choice>
              <mc:Fallback>
                <p:oleObj name="think-cell Slide" r:id="rId39" imgW="270" imgH="270" progId="TCLayout.ActiveDocument.1">
                  <p:embed/>
                  <p:pic>
                    <p:nvPicPr>
                      <p:cNvPr id="0" name=""/>
                      <p:cNvPicPr/>
                      <p:nvPr/>
                    </p:nvPicPr>
                    <p:blipFill>
                      <a:blip r:embed="rId40"/>
                      <a:stretch>
                        <a:fillRect/>
                      </a:stretch>
                    </p:blipFill>
                    <p:spPr>
                      <a:xfrm>
                        <a:off x="1588" y="1588"/>
                        <a:ext cx="1587" cy="1587"/>
                      </a:xfrm>
                      <a:prstGeom prst="rect">
                        <a:avLst/>
                      </a:prstGeom>
                    </p:spPr>
                  </p:pic>
                </p:oleObj>
              </mc:Fallback>
            </mc:AlternateContent>
          </a:graphicData>
        </a:graphic>
      </p:graphicFrame>
      <p:sp>
        <p:nvSpPr>
          <p:cNvPr id="11266" name="Rectangle 2"/>
          <p:cNvSpPr>
            <a:spLocks noGrp="1" noChangeArrowheads="1"/>
          </p:cNvSpPr>
          <p:nvPr>
            <p:ph type="title"/>
            <p:custDataLst>
              <p:tags r:id="rId35"/>
            </p:custDataLst>
          </p:nvPr>
        </p:nvSpPr>
        <p:spPr bwMode="gray">
          <a:xfrm>
            <a:off x="401638" y="381596"/>
            <a:ext cx="6440951"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dirty="0" smtClean="0"/>
              <a:t>Click to edit Master title style</a:t>
            </a:r>
          </a:p>
        </p:txBody>
      </p:sp>
      <p:sp>
        <p:nvSpPr>
          <p:cNvPr id="3699717" name="Text Box 5"/>
          <p:cNvSpPr txBox="1">
            <a:spLocks noChangeArrowheads="1"/>
          </p:cNvSpPr>
          <p:nvPr>
            <p:custDataLst>
              <p:tags r:id="rId36"/>
            </p:custDataLst>
          </p:nvPr>
        </p:nvSpPr>
        <p:spPr bwMode="gray">
          <a:xfrm>
            <a:off x="8805522" y="6664325"/>
            <a:ext cx="279400" cy="144463"/>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eaLnBrk="0" hangingPunct="0">
              <a:lnSpc>
                <a:spcPct val="106000"/>
              </a:lnSpc>
              <a:buClr>
                <a:srgbClr val="000000"/>
              </a:buClr>
              <a:buSzPct val="65000"/>
              <a:buFont typeface="Wingdings" pitchFamily="2" charset="2"/>
              <a:buNone/>
              <a:defRPr/>
            </a:pPr>
            <a:r>
              <a:rPr lang="en-US" sz="900" dirty="0">
                <a:solidFill>
                  <a:srgbClr val="000000"/>
                </a:solidFill>
              </a:rPr>
              <a:t>- </a:t>
            </a:r>
            <a:fld id="{290C53EC-CF66-4122-B2D4-FBD43595D2C6}" type="slidenum">
              <a:rPr lang="en-US" sz="900">
                <a:solidFill>
                  <a:srgbClr val="000000"/>
                </a:solidFill>
              </a:rPr>
              <a:pPr algn="ctr" eaLnBrk="0" hangingPunct="0">
                <a:lnSpc>
                  <a:spcPct val="106000"/>
                </a:lnSpc>
                <a:buClr>
                  <a:srgbClr val="000000"/>
                </a:buClr>
                <a:buSzPct val="65000"/>
                <a:buFont typeface="Wingdings" pitchFamily="2" charset="2"/>
                <a:buNone/>
                <a:defRPr/>
              </a:pPr>
              <a:t>‹#›</a:t>
            </a:fld>
            <a:r>
              <a:rPr lang="en-US" sz="900" dirty="0">
                <a:solidFill>
                  <a:srgbClr val="000000"/>
                </a:solidFill>
              </a:rPr>
              <a:t> -</a:t>
            </a:r>
          </a:p>
        </p:txBody>
      </p:sp>
      <p:sp>
        <p:nvSpPr>
          <p:cNvPr id="4" name="Rectangle 3"/>
          <p:cNvSpPr/>
          <p:nvPr userDrawn="1"/>
        </p:nvSpPr>
        <p:spPr bwMode="gray">
          <a:xfrm>
            <a:off x="0" y="893852"/>
            <a:ext cx="9144000" cy="1033374"/>
          </a:xfrm>
          <a:prstGeom prst="rect">
            <a:avLst/>
          </a:prstGeom>
          <a:solidFill>
            <a:schemeClr val="bg1"/>
          </a:solidFill>
          <a:ln w="12700" cap="rnd" algn="ctr">
            <a:noFill/>
            <a:miter lim="800000"/>
            <a:headEnd/>
            <a:tailEnd/>
          </a:ln>
        </p:spPr>
        <p:txBody>
          <a:bodyPr lIns="182880" rtlCol="0" anchor="ctr" anchorCtr="1"/>
          <a:lstStyle/>
          <a:p>
            <a:pPr algn="ctr" eaLnBrk="0" hangingPunct="0">
              <a:lnSpc>
                <a:spcPct val="106000"/>
              </a:lnSpc>
            </a:pPr>
            <a:endParaRPr lang="en-US" b="1" dirty="0">
              <a:solidFill>
                <a:srgbClr val="FFFFFF"/>
              </a:solidFill>
            </a:endParaRPr>
          </a:p>
        </p:txBody>
      </p:sp>
      <p:sp>
        <p:nvSpPr>
          <p:cNvPr id="11267" name="Rectangle 3"/>
          <p:cNvSpPr>
            <a:spLocks noGrp="1" noChangeArrowheads="1"/>
          </p:cNvSpPr>
          <p:nvPr>
            <p:ph type="body" idx="1"/>
            <p:custDataLst>
              <p:tags r:id="rId37"/>
            </p:custDataLst>
          </p:nvPr>
        </p:nvSpPr>
        <p:spPr bwMode="gray">
          <a:xfrm>
            <a:off x="396875" y="1154113"/>
            <a:ext cx="4014788"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TextBox 7"/>
          <p:cNvSpPr txBox="1"/>
          <p:nvPr userDrawn="1"/>
        </p:nvSpPr>
        <p:spPr>
          <a:xfrm>
            <a:off x="6647381" y="9273"/>
            <a:ext cx="2612204" cy="288092"/>
          </a:xfrm>
          <a:prstGeom prst="rect">
            <a:avLst/>
          </a:prstGeom>
        </p:spPr>
        <p:txBody>
          <a:bodyPr wrap="square" rtlCol="0">
            <a:spAutoFit/>
          </a:bodyPr>
          <a:lstStyle/>
          <a:p>
            <a:pPr marL="1588" indent="0" algn="l" rtl="0" fontAlgn="base">
              <a:lnSpc>
                <a:spcPct val="106000"/>
              </a:lnSpc>
              <a:spcBef>
                <a:spcPct val="80000"/>
              </a:spcBef>
              <a:spcAft>
                <a:spcPct val="0"/>
              </a:spcAft>
              <a:buClr>
                <a:srgbClr val="000000"/>
              </a:buClr>
              <a:buFont typeface="Wingdings 2" pitchFamily="18" charset="2"/>
              <a:buNone/>
            </a:pPr>
            <a:r>
              <a:rPr lang="en-US" sz="1200" b="1" kern="1200" dirty="0" smtClean="0">
                <a:solidFill>
                  <a:srgbClr val="FF0000"/>
                </a:solidFill>
                <a:latin typeface="Arial"/>
                <a:ea typeface="+mn-ea"/>
                <a:cs typeface="Arial" charset="0"/>
              </a:rPr>
              <a:t>FOR DSS</a:t>
            </a:r>
            <a:r>
              <a:rPr lang="en-US" sz="1200" b="1" kern="1200" baseline="0" dirty="0" smtClean="0">
                <a:solidFill>
                  <a:srgbClr val="FF0000"/>
                </a:solidFill>
                <a:latin typeface="Arial"/>
                <a:ea typeface="+mn-ea"/>
                <a:cs typeface="Arial" charset="0"/>
              </a:rPr>
              <a:t> INTERNAL USE ONLY</a:t>
            </a:r>
            <a:endParaRPr lang="en-US" sz="1200" b="1" kern="1200" dirty="0">
              <a:solidFill>
                <a:srgbClr val="FF0000"/>
              </a:solidFill>
              <a:latin typeface="Arial"/>
              <a:ea typeface="+mn-ea"/>
              <a:cs typeface="Arial" charset="0"/>
            </a:endParaRPr>
          </a:p>
        </p:txBody>
      </p:sp>
    </p:spTree>
    <p:extLst>
      <p:ext uri="{BB962C8B-B14F-4D97-AF65-F5344CB8AC3E}">
        <p14:creationId xmlns:p14="http://schemas.microsoft.com/office/powerpoint/2010/main" val="3231649090"/>
      </p:ext>
    </p:extLst>
  </p:cSld>
  <p:clrMap bg1="lt1" tx1="dk1" bg2="lt2" tx2="dk2" accent1="accent1" accent2="accent2" accent3="accent3" accent4="accent4" accent5="accent5" accent6="accent6" hlink="hlink" folHlink="folHlink"/>
  <p:sldLayoutIdLst>
    <p:sldLayoutId id="2147485146" r:id="rId1"/>
    <p:sldLayoutId id="2147485147" r:id="rId2"/>
    <p:sldLayoutId id="2147485148" r:id="rId3"/>
    <p:sldLayoutId id="2147485149" r:id="rId4"/>
    <p:sldLayoutId id="2147485150" r:id="rId5"/>
    <p:sldLayoutId id="2147485151" r:id="rId6"/>
    <p:sldLayoutId id="2147485152" r:id="rId7"/>
    <p:sldLayoutId id="2147485153" r:id="rId8"/>
    <p:sldLayoutId id="2147485154" r:id="rId9"/>
    <p:sldLayoutId id="2147485155" r:id="rId10"/>
    <p:sldLayoutId id="2147485156" r:id="rId11"/>
    <p:sldLayoutId id="2147485157" r:id="rId12"/>
    <p:sldLayoutId id="2147485158" r:id="rId13"/>
    <p:sldLayoutId id="2147485159" r:id="rId14"/>
    <p:sldLayoutId id="2147485160" r:id="rId15"/>
    <p:sldLayoutId id="2147485161" r:id="rId16"/>
    <p:sldLayoutId id="2147485162" r:id="rId17"/>
    <p:sldLayoutId id="2147485163" r:id="rId18"/>
    <p:sldLayoutId id="2147485164" r:id="rId19"/>
    <p:sldLayoutId id="2147485165" r:id="rId20"/>
    <p:sldLayoutId id="2147485166" r:id="rId21"/>
    <p:sldLayoutId id="2147485167" r:id="rId22"/>
    <p:sldLayoutId id="2147485168" r:id="rId23"/>
    <p:sldLayoutId id="2147485169" r:id="rId24"/>
    <p:sldLayoutId id="2147485170" r:id="rId25"/>
    <p:sldLayoutId id="2147485171" r:id="rId26"/>
    <p:sldLayoutId id="2147485172" r:id="rId27"/>
    <p:sldLayoutId id="2147485173" r:id="rId28"/>
    <p:sldLayoutId id="2147485174" r:id="rId29"/>
    <p:sldLayoutId id="2147485175" r:id="rId30"/>
    <p:sldLayoutId id="2147485176" r:id="rId31"/>
  </p:sldLayoutIdLst>
  <p:timing>
    <p:tnLst>
      <p:par>
        <p:cTn id="1" dur="indefinite" restart="never" nodeType="tmRoot"/>
      </p:par>
    </p:tnLst>
  </p:timing>
  <p:hf hdr="0"/>
  <p:txStyles>
    <p:titleStyle>
      <a:lvl1pPr algn="l" rtl="0" eaLnBrk="0" fontAlgn="base" hangingPunct="0">
        <a:lnSpc>
          <a:spcPct val="106000"/>
        </a:lnSpc>
        <a:spcBef>
          <a:spcPct val="0"/>
        </a:spcBef>
        <a:spcAft>
          <a:spcPct val="0"/>
        </a:spcAft>
        <a:defRPr sz="2400" b="1">
          <a:solidFill>
            <a:schemeClr val="tx1"/>
          </a:solidFill>
          <a:latin typeface="+mj-lt"/>
          <a:ea typeface="+mj-ea"/>
          <a:cs typeface="+mj-cs"/>
        </a:defRPr>
      </a:lvl1pPr>
      <a:lvl2pPr algn="l" rtl="0" eaLnBrk="0" fontAlgn="base" hangingPunct="0">
        <a:lnSpc>
          <a:spcPct val="106000"/>
        </a:lnSpc>
        <a:spcBef>
          <a:spcPct val="0"/>
        </a:spcBef>
        <a:spcAft>
          <a:spcPct val="0"/>
        </a:spcAft>
        <a:defRPr sz="1600" b="1">
          <a:solidFill>
            <a:schemeClr val="tx1"/>
          </a:solidFill>
          <a:latin typeface="Arial" charset="0"/>
        </a:defRPr>
      </a:lvl2pPr>
      <a:lvl3pPr algn="l" rtl="0" eaLnBrk="0" fontAlgn="base" hangingPunct="0">
        <a:lnSpc>
          <a:spcPct val="106000"/>
        </a:lnSpc>
        <a:spcBef>
          <a:spcPct val="0"/>
        </a:spcBef>
        <a:spcAft>
          <a:spcPct val="0"/>
        </a:spcAft>
        <a:defRPr sz="1600" b="1">
          <a:solidFill>
            <a:schemeClr val="tx1"/>
          </a:solidFill>
          <a:latin typeface="Arial" charset="0"/>
        </a:defRPr>
      </a:lvl3pPr>
      <a:lvl4pPr algn="l" rtl="0" eaLnBrk="0" fontAlgn="base" hangingPunct="0">
        <a:lnSpc>
          <a:spcPct val="106000"/>
        </a:lnSpc>
        <a:spcBef>
          <a:spcPct val="0"/>
        </a:spcBef>
        <a:spcAft>
          <a:spcPct val="0"/>
        </a:spcAft>
        <a:defRPr sz="1600" b="1">
          <a:solidFill>
            <a:schemeClr val="tx1"/>
          </a:solidFill>
          <a:latin typeface="Arial" charset="0"/>
        </a:defRPr>
      </a:lvl4pPr>
      <a:lvl5pPr algn="l" rtl="0" eaLnBrk="0" fontAlgn="base" hangingPunct="0">
        <a:lnSpc>
          <a:spcPct val="106000"/>
        </a:lnSpc>
        <a:spcBef>
          <a:spcPct val="0"/>
        </a:spcBef>
        <a:spcAft>
          <a:spcPct val="0"/>
        </a:spcAft>
        <a:defRPr sz="1600" b="1">
          <a:solidFill>
            <a:schemeClr val="tx1"/>
          </a:solidFill>
          <a:latin typeface="Arial" charset="0"/>
        </a:defRPr>
      </a:lvl5pPr>
      <a:lvl6pPr marL="457200" algn="l" rtl="0" eaLnBrk="1" fontAlgn="base" hangingPunct="1">
        <a:lnSpc>
          <a:spcPct val="106000"/>
        </a:lnSpc>
        <a:spcBef>
          <a:spcPct val="0"/>
        </a:spcBef>
        <a:spcAft>
          <a:spcPct val="0"/>
        </a:spcAft>
        <a:defRPr sz="1600" b="1">
          <a:solidFill>
            <a:schemeClr val="tx1"/>
          </a:solidFill>
          <a:latin typeface="Arial" charset="0"/>
        </a:defRPr>
      </a:lvl6pPr>
      <a:lvl7pPr marL="914400" algn="l" rtl="0" eaLnBrk="1" fontAlgn="base" hangingPunct="1">
        <a:lnSpc>
          <a:spcPct val="106000"/>
        </a:lnSpc>
        <a:spcBef>
          <a:spcPct val="0"/>
        </a:spcBef>
        <a:spcAft>
          <a:spcPct val="0"/>
        </a:spcAft>
        <a:defRPr sz="1600" b="1">
          <a:solidFill>
            <a:schemeClr val="tx1"/>
          </a:solidFill>
          <a:latin typeface="Arial" charset="0"/>
        </a:defRPr>
      </a:lvl7pPr>
      <a:lvl8pPr marL="1371600" algn="l" rtl="0" eaLnBrk="1" fontAlgn="base" hangingPunct="1">
        <a:lnSpc>
          <a:spcPct val="106000"/>
        </a:lnSpc>
        <a:spcBef>
          <a:spcPct val="0"/>
        </a:spcBef>
        <a:spcAft>
          <a:spcPct val="0"/>
        </a:spcAft>
        <a:defRPr sz="1600" b="1">
          <a:solidFill>
            <a:schemeClr val="tx1"/>
          </a:solidFill>
          <a:latin typeface="Arial" charset="0"/>
        </a:defRPr>
      </a:lvl8pPr>
      <a:lvl9pPr marL="1828800" algn="l" rtl="0" eaLnBrk="1" fontAlgn="base" hangingPunct="1">
        <a:lnSpc>
          <a:spcPct val="106000"/>
        </a:lnSpc>
        <a:spcBef>
          <a:spcPct val="0"/>
        </a:spcBef>
        <a:spcAft>
          <a:spcPct val="0"/>
        </a:spcAft>
        <a:defRPr sz="1600" b="1">
          <a:solidFill>
            <a:schemeClr val="tx1"/>
          </a:solidFill>
          <a:latin typeface="Arial" charset="0"/>
        </a:defRPr>
      </a:lvl9pPr>
    </p:titleStyle>
    <p:bodyStyle>
      <a:lvl1pPr marL="342900" indent="-342900" algn="l" rtl="0" eaLnBrk="0" fontAlgn="base" hangingPunct="0">
        <a:lnSpc>
          <a:spcPct val="106000"/>
        </a:lnSpc>
        <a:spcBef>
          <a:spcPct val="80000"/>
        </a:spcBef>
        <a:spcAft>
          <a:spcPct val="0"/>
        </a:spcAft>
        <a:buClr>
          <a:schemeClr val="tx1"/>
        </a:buClr>
        <a:buSzPct val="80000"/>
        <a:defRPr sz="1100">
          <a:solidFill>
            <a:schemeClr val="tx1"/>
          </a:solidFill>
          <a:latin typeface="+mn-lt"/>
          <a:ea typeface="+mn-ea"/>
          <a:cs typeface="+mn-cs"/>
        </a:defRPr>
      </a:lvl1pPr>
      <a:lvl2pPr marL="169863" indent="-168275" algn="l" rtl="0" eaLnBrk="0" fontAlgn="base" hangingPunct="0">
        <a:lnSpc>
          <a:spcPct val="106000"/>
        </a:lnSpc>
        <a:spcBef>
          <a:spcPct val="80000"/>
        </a:spcBef>
        <a:spcAft>
          <a:spcPct val="0"/>
        </a:spcAft>
        <a:buClr>
          <a:schemeClr val="tx1"/>
        </a:buClr>
        <a:buFont typeface="Wingdings 2" pitchFamily="18" charset="2"/>
        <a:buChar char="¡"/>
        <a:defRPr sz="1100">
          <a:solidFill>
            <a:schemeClr val="tx1"/>
          </a:solidFill>
          <a:latin typeface="+mn-lt"/>
        </a:defRPr>
      </a:lvl2pPr>
      <a:lvl3pPr marL="344488" indent="-173038" algn="l" rtl="0" eaLnBrk="0" fontAlgn="base" hangingPunct="0">
        <a:lnSpc>
          <a:spcPct val="106000"/>
        </a:lnSpc>
        <a:spcBef>
          <a:spcPct val="40000"/>
        </a:spcBef>
        <a:spcAft>
          <a:spcPct val="0"/>
        </a:spcAft>
        <a:buClr>
          <a:schemeClr val="tx1"/>
        </a:buClr>
        <a:buFont typeface="Arial" charset="0"/>
        <a:buChar char="–"/>
        <a:defRPr sz="1000">
          <a:solidFill>
            <a:schemeClr val="tx1"/>
          </a:solidFill>
          <a:latin typeface="+mn-lt"/>
        </a:defRPr>
      </a:lvl3pPr>
      <a:lvl4pPr marL="517525" indent="-171450" algn="l" rtl="0" eaLnBrk="0" fontAlgn="base" hangingPunct="0">
        <a:lnSpc>
          <a:spcPct val="106000"/>
        </a:lnSpc>
        <a:spcBef>
          <a:spcPct val="20000"/>
        </a:spcBef>
        <a:spcAft>
          <a:spcPct val="0"/>
        </a:spcAft>
        <a:buClr>
          <a:schemeClr val="tx1"/>
        </a:buClr>
        <a:buChar char="•"/>
        <a:defRPr sz="1000">
          <a:solidFill>
            <a:schemeClr val="tx1"/>
          </a:solidFill>
          <a:latin typeface="+mn-lt"/>
        </a:defRPr>
      </a:lvl4pPr>
      <a:lvl5pPr marL="1446213" indent="-236538" algn="l" rtl="0" eaLnBrk="0" fontAlgn="base" hangingPunct="0">
        <a:spcBef>
          <a:spcPct val="20000"/>
        </a:spcBef>
        <a:spcAft>
          <a:spcPct val="0"/>
        </a:spcAft>
        <a:buClr>
          <a:schemeClr val="tx1"/>
        </a:buClr>
        <a:buChar char="–"/>
        <a:defRPr sz="1200">
          <a:solidFill>
            <a:schemeClr val="tx1"/>
          </a:solidFill>
          <a:latin typeface="+mn-lt"/>
        </a:defRPr>
      </a:lvl5pPr>
      <a:lvl6pPr marL="1903413" indent="-236538" algn="l" rtl="0" eaLnBrk="1" fontAlgn="base" hangingPunct="1">
        <a:spcBef>
          <a:spcPct val="20000"/>
        </a:spcBef>
        <a:spcAft>
          <a:spcPct val="0"/>
        </a:spcAft>
        <a:buClr>
          <a:schemeClr val="tx1"/>
        </a:buClr>
        <a:buChar char="–"/>
        <a:defRPr sz="1200">
          <a:solidFill>
            <a:schemeClr val="tx1"/>
          </a:solidFill>
          <a:latin typeface="+mn-lt"/>
        </a:defRPr>
      </a:lvl6pPr>
      <a:lvl7pPr marL="2360613" indent="-236538" algn="l" rtl="0" eaLnBrk="1" fontAlgn="base" hangingPunct="1">
        <a:spcBef>
          <a:spcPct val="20000"/>
        </a:spcBef>
        <a:spcAft>
          <a:spcPct val="0"/>
        </a:spcAft>
        <a:buClr>
          <a:schemeClr val="tx1"/>
        </a:buClr>
        <a:buChar char="–"/>
        <a:defRPr sz="1200">
          <a:solidFill>
            <a:schemeClr val="tx1"/>
          </a:solidFill>
          <a:latin typeface="+mn-lt"/>
        </a:defRPr>
      </a:lvl7pPr>
      <a:lvl8pPr marL="2817813" indent="-236538" algn="l" rtl="0" eaLnBrk="1" fontAlgn="base" hangingPunct="1">
        <a:spcBef>
          <a:spcPct val="20000"/>
        </a:spcBef>
        <a:spcAft>
          <a:spcPct val="0"/>
        </a:spcAft>
        <a:buClr>
          <a:schemeClr val="tx1"/>
        </a:buClr>
        <a:buChar char="–"/>
        <a:defRPr sz="1200">
          <a:solidFill>
            <a:schemeClr val="tx1"/>
          </a:solidFill>
          <a:latin typeface="+mn-lt"/>
        </a:defRPr>
      </a:lvl8pPr>
      <a:lvl9pPr marL="3275013" indent="-236538" algn="l" rtl="0" eaLnBrk="1" fontAlgn="base" hangingPunct="1">
        <a:spcBef>
          <a:spcPct val="20000"/>
        </a:spcBef>
        <a:spcAft>
          <a:spcPct val="0"/>
        </a:spcAft>
        <a:buClr>
          <a:schemeClr val="tx1"/>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4810" y="872658"/>
            <a:ext cx="8551990" cy="54497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34810" y="1600200"/>
            <a:ext cx="8897440" cy="4525963"/>
          </a:xfrm>
          <a:prstGeom prst="rect">
            <a:avLst/>
          </a:prstGeom>
        </p:spPr>
        <p:txBody>
          <a:bodyPr vert="horz" lIns="91440" tIns="45720" rIns="91440" bIns="45720" rtlCol="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US" smtClean="0">
                <a:solidFill>
                  <a:prstClr val="black">
                    <a:tint val="75000"/>
                  </a:prstClr>
                </a:solidFill>
                <a:latin typeface="Century Gothic"/>
              </a:rPr>
              <a:t>test</a:t>
            </a:r>
            <a:endParaRPr lang="en-US" dirty="0">
              <a:solidFill>
                <a:prstClr val="black">
                  <a:tint val="75000"/>
                </a:prstClr>
              </a:solidFill>
              <a:latin typeface="Century Gothic"/>
            </a:endParaRPr>
          </a:p>
        </p:txBody>
      </p:sp>
      <p:sp>
        <p:nvSpPr>
          <p:cNvPr id="5" name="TextBox 4"/>
          <p:cNvSpPr txBox="1"/>
          <p:nvPr userDrawn="1"/>
        </p:nvSpPr>
        <p:spPr>
          <a:xfrm>
            <a:off x="7696200" y="6477000"/>
            <a:ext cx="1447800" cy="276999"/>
          </a:xfrm>
          <a:prstGeom prst="rect">
            <a:avLst/>
          </a:prstGeom>
        </p:spPr>
        <p:txBody>
          <a:bodyPr vert="horz" lIns="91440" tIns="45720" rIns="91440" bIns="45720" rtlCol="0" anchor="ctr"/>
          <a:lstStyle>
            <a:defPPr>
              <a:defRPr lang="en-US"/>
            </a:defPPr>
            <a:lvl1pPr algn="ctr">
              <a:defRPr sz="1200">
                <a:solidFill>
                  <a:prstClr val="black">
                    <a:tint val="75000"/>
                  </a:prstClr>
                </a:solidFill>
              </a:defRPr>
            </a:lvl1pPr>
          </a:lstStyle>
          <a:p>
            <a:pPr algn="r" fontAlgn="auto">
              <a:spcBef>
                <a:spcPts val="0"/>
              </a:spcBef>
              <a:spcAft>
                <a:spcPts val="0"/>
              </a:spcAft>
            </a:pPr>
            <a:fld id="{4C5C63A2-EC34-4EB2-AE28-99DF9B5A18AA}" type="slidenum">
              <a:rPr lang="en-US" smtClean="0">
                <a:latin typeface="Century Gothic"/>
              </a:rPr>
              <a:pPr algn="r" fontAlgn="auto">
                <a:spcBef>
                  <a:spcPts val="0"/>
                </a:spcBef>
                <a:spcAft>
                  <a:spcPts val="0"/>
                </a:spcAft>
              </a:pPr>
              <a:t>‹#›</a:t>
            </a:fld>
            <a:endParaRPr lang="en-US" dirty="0">
              <a:latin typeface="Century Gothic"/>
            </a:endParaRPr>
          </a:p>
        </p:txBody>
      </p:sp>
    </p:spTree>
    <p:extLst>
      <p:ext uri="{BB962C8B-B14F-4D97-AF65-F5344CB8AC3E}">
        <p14:creationId xmlns:p14="http://schemas.microsoft.com/office/powerpoint/2010/main" val="2047314078"/>
      </p:ext>
    </p:extLst>
  </p:cSld>
  <p:clrMap bg1="lt1" tx1="dk1" bg2="lt2" tx2="dk2" accent1="accent1" accent2="accent2" accent3="accent3" accent4="accent4" accent5="accent5" accent6="accent6" hlink="hlink" folHlink="folHlink"/>
  <p:sldLayoutIdLst>
    <p:sldLayoutId id="2147485178" r:id="rId1"/>
    <p:sldLayoutId id="2147485179" r:id="rId2"/>
    <p:sldLayoutId id="2147485180" r:id="rId3"/>
    <p:sldLayoutId id="2147485181" r:id="rId4"/>
    <p:sldLayoutId id="2147485182" r:id="rId5"/>
    <p:sldLayoutId id="2147485183" r:id="rId6"/>
    <p:sldLayoutId id="2147485184" r:id="rId7"/>
    <p:sldLayoutId id="2147485185" r:id="rId8"/>
    <p:sldLayoutId id="2147485186" r:id="rId9"/>
    <p:sldLayoutId id="2147485187" r:id="rId10"/>
    <p:sldLayoutId id="2147485188" r:id="rId11"/>
    <p:sldLayoutId id="2147485189" r:id="rId12"/>
  </p:sldLayoutIdLst>
  <p:timing>
    <p:tnLst>
      <p:par>
        <p:cTn id="1" dur="indefinite" restart="never" nodeType="tmRoot"/>
      </p:par>
    </p:tnLst>
  </p:timing>
  <p:hf hdr="0"/>
  <p:txStyles>
    <p:titleStyle>
      <a:lvl1pPr algn="l" defTabSz="457200" rtl="0" eaLnBrk="1" latinLnBrk="0" hangingPunct="1">
        <a:spcBef>
          <a:spcPct val="0"/>
        </a:spcBef>
        <a:buNone/>
        <a:defRPr sz="2400" kern="1200">
          <a:solidFill>
            <a:srgbClr val="FFFFFF"/>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3" name="Object 2" hidden="1"/>
          <p:cNvGraphicFramePr>
            <a:graphicFrameLocks noChangeAspect="1"/>
          </p:cNvGraphicFramePr>
          <p:nvPr>
            <p:custDataLst>
              <p:tags r:id="rId34"/>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78348" name="think-cell Slide" r:id="rId39" imgW="270" imgH="270" progId="TCLayout.ActiveDocument.1">
                  <p:embed/>
                </p:oleObj>
              </mc:Choice>
              <mc:Fallback>
                <p:oleObj name="think-cell Slide" r:id="rId39" imgW="270" imgH="270" progId="TCLayout.ActiveDocument.1">
                  <p:embed/>
                  <p:pic>
                    <p:nvPicPr>
                      <p:cNvPr id="0" name=""/>
                      <p:cNvPicPr/>
                      <p:nvPr/>
                    </p:nvPicPr>
                    <p:blipFill>
                      <a:blip r:embed="rId40"/>
                      <a:stretch>
                        <a:fillRect/>
                      </a:stretch>
                    </p:blipFill>
                    <p:spPr>
                      <a:xfrm>
                        <a:off x="1588" y="1588"/>
                        <a:ext cx="1587" cy="1587"/>
                      </a:xfrm>
                      <a:prstGeom prst="rect">
                        <a:avLst/>
                      </a:prstGeom>
                    </p:spPr>
                  </p:pic>
                </p:oleObj>
              </mc:Fallback>
            </mc:AlternateContent>
          </a:graphicData>
        </a:graphic>
      </p:graphicFrame>
      <p:sp>
        <p:nvSpPr>
          <p:cNvPr id="11266" name="Rectangle 2"/>
          <p:cNvSpPr>
            <a:spLocks noGrp="1" noChangeArrowheads="1"/>
          </p:cNvSpPr>
          <p:nvPr>
            <p:ph type="title"/>
            <p:custDataLst>
              <p:tags r:id="rId35"/>
            </p:custDataLst>
          </p:nvPr>
        </p:nvSpPr>
        <p:spPr bwMode="gray">
          <a:xfrm>
            <a:off x="401638" y="381596"/>
            <a:ext cx="6440951"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dirty="0" smtClean="0"/>
              <a:t>Click to edit Master title style</a:t>
            </a:r>
          </a:p>
        </p:txBody>
      </p:sp>
      <p:sp>
        <p:nvSpPr>
          <p:cNvPr id="3699717" name="Text Box 5"/>
          <p:cNvSpPr txBox="1">
            <a:spLocks noChangeArrowheads="1"/>
          </p:cNvSpPr>
          <p:nvPr>
            <p:custDataLst>
              <p:tags r:id="rId36"/>
            </p:custDataLst>
          </p:nvPr>
        </p:nvSpPr>
        <p:spPr bwMode="gray">
          <a:xfrm>
            <a:off x="8805522" y="6664325"/>
            <a:ext cx="279400" cy="144463"/>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eaLnBrk="0" hangingPunct="0">
              <a:lnSpc>
                <a:spcPct val="106000"/>
              </a:lnSpc>
              <a:buClr>
                <a:srgbClr val="000000"/>
              </a:buClr>
              <a:buSzPct val="65000"/>
              <a:buFont typeface="Wingdings" pitchFamily="2" charset="2"/>
              <a:buNone/>
              <a:defRPr/>
            </a:pPr>
            <a:r>
              <a:rPr lang="en-US" sz="900" dirty="0">
                <a:solidFill>
                  <a:srgbClr val="000000"/>
                </a:solidFill>
              </a:rPr>
              <a:t>- </a:t>
            </a:r>
            <a:fld id="{290C53EC-CF66-4122-B2D4-FBD43595D2C6}" type="slidenum">
              <a:rPr lang="en-US" sz="900">
                <a:solidFill>
                  <a:srgbClr val="000000"/>
                </a:solidFill>
              </a:rPr>
              <a:pPr algn="ctr" eaLnBrk="0" hangingPunct="0">
                <a:lnSpc>
                  <a:spcPct val="106000"/>
                </a:lnSpc>
                <a:buClr>
                  <a:srgbClr val="000000"/>
                </a:buClr>
                <a:buSzPct val="65000"/>
                <a:buFont typeface="Wingdings" pitchFamily="2" charset="2"/>
                <a:buNone/>
                <a:defRPr/>
              </a:pPr>
              <a:t>‹#›</a:t>
            </a:fld>
            <a:r>
              <a:rPr lang="en-US" sz="900" dirty="0">
                <a:solidFill>
                  <a:srgbClr val="000000"/>
                </a:solidFill>
              </a:rPr>
              <a:t> -</a:t>
            </a:r>
          </a:p>
        </p:txBody>
      </p:sp>
      <p:sp>
        <p:nvSpPr>
          <p:cNvPr id="4" name="Rectangle 3"/>
          <p:cNvSpPr/>
          <p:nvPr userDrawn="1"/>
        </p:nvSpPr>
        <p:spPr bwMode="gray">
          <a:xfrm>
            <a:off x="0" y="893852"/>
            <a:ext cx="9144000" cy="1033374"/>
          </a:xfrm>
          <a:prstGeom prst="rect">
            <a:avLst/>
          </a:prstGeom>
          <a:solidFill>
            <a:schemeClr val="bg1"/>
          </a:solidFill>
          <a:ln w="12700" cap="rnd" algn="ctr">
            <a:noFill/>
            <a:miter lim="800000"/>
            <a:headEnd/>
            <a:tailEnd/>
          </a:ln>
        </p:spPr>
        <p:txBody>
          <a:bodyPr lIns="182880" rtlCol="0" anchor="ctr" anchorCtr="1"/>
          <a:lstStyle/>
          <a:p>
            <a:pPr algn="ctr" eaLnBrk="0" hangingPunct="0">
              <a:lnSpc>
                <a:spcPct val="106000"/>
              </a:lnSpc>
            </a:pPr>
            <a:endParaRPr lang="en-US" b="1" dirty="0">
              <a:solidFill>
                <a:srgbClr val="FFFFFF"/>
              </a:solidFill>
            </a:endParaRPr>
          </a:p>
        </p:txBody>
      </p:sp>
      <p:sp>
        <p:nvSpPr>
          <p:cNvPr id="11267" name="Rectangle 3"/>
          <p:cNvSpPr>
            <a:spLocks noGrp="1" noChangeArrowheads="1"/>
          </p:cNvSpPr>
          <p:nvPr>
            <p:ph type="body" idx="1"/>
            <p:custDataLst>
              <p:tags r:id="rId37"/>
            </p:custDataLst>
          </p:nvPr>
        </p:nvSpPr>
        <p:spPr bwMode="gray">
          <a:xfrm>
            <a:off x="396875" y="1154113"/>
            <a:ext cx="4014788"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TextBox 7"/>
          <p:cNvSpPr txBox="1"/>
          <p:nvPr userDrawn="1"/>
        </p:nvSpPr>
        <p:spPr>
          <a:xfrm>
            <a:off x="3265898" y="9273"/>
            <a:ext cx="2612204" cy="288092"/>
          </a:xfrm>
          <a:prstGeom prst="rect">
            <a:avLst/>
          </a:prstGeom>
        </p:spPr>
        <p:txBody>
          <a:bodyPr wrap="square" rtlCol="0">
            <a:spAutoFit/>
          </a:bodyPr>
          <a:lstStyle/>
          <a:p>
            <a:pPr marL="1588" indent="0" algn="l" rtl="0" fontAlgn="base">
              <a:lnSpc>
                <a:spcPct val="106000"/>
              </a:lnSpc>
              <a:spcBef>
                <a:spcPct val="80000"/>
              </a:spcBef>
              <a:spcAft>
                <a:spcPct val="0"/>
              </a:spcAft>
              <a:buClr>
                <a:srgbClr val="000000"/>
              </a:buClr>
              <a:buFont typeface="Wingdings 2" pitchFamily="18" charset="2"/>
              <a:buNone/>
            </a:pPr>
            <a:r>
              <a:rPr lang="en-US" sz="1200" b="1" kern="1200" dirty="0" smtClean="0">
                <a:solidFill>
                  <a:srgbClr val="FF0000"/>
                </a:solidFill>
                <a:latin typeface="Arial"/>
                <a:ea typeface="+mn-ea"/>
                <a:cs typeface="Arial" charset="0"/>
              </a:rPr>
              <a:t>FOR DSS</a:t>
            </a:r>
            <a:r>
              <a:rPr lang="en-US" sz="1200" b="1" kern="1200" baseline="0" dirty="0" smtClean="0">
                <a:solidFill>
                  <a:srgbClr val="FF0000"/>
                </a:solidFill>
                <a:latin typeface="Arial"/>
                <a:ea typeface="+mn-ea"/>
                <a:cs typeface="Arial" charset="0"/>
              </a:rPr>
              <a:t> INTERNAL USE ONLY</a:t>
            </a:r>
            <a:endParaRPr lang="en-US" sz="1200" b="1" kern="1200" dirty="0">
              <a:solidFill>
                <a:srgbClr val="FF0000"/>
              </a:solidFill>
              <a:latin typeface="Arial"/>
              <a:ea typeface="+mn-ea"/>
              <a:cs typeface="Arial" charset="0"/>
            </a:endParaRPr>
          </a:p>
        </p:txBody>
      </p:sp>
    </p:spTree>
    <p:extLst>
      <p:ext uri="{BB962C8B-B14F-4D97-AF65-F5344CB8AC3E}">
        <p14:creationId xmlns:p14="http://schemas.microsoft.com/office/powerpoint/2010/main" val="520227693"/>
      </p:ext>
    </p:extLst>
  </p:cSld>
  <p:clrMap bg1="lt1" tx1="dk1" bg2="lt2" tx2="dk2" accent1="accent1" accent2="accent2" accent3="accent3" accent4="accent4" accent5="accent5" accent6="accent6" hlink="hlink" folHlink="folHlink"/>
  <p:sldLayoutIdLst>
    <p:sldLayoutId id="2147485191" r:id="rId1"/>
    <p:sldLayoutId id="2147485192" r:id="rId2"/>
    <p:sldLayoutId id="2147485193" r:id="rId3"/>
    <p:sldLayoutId id="2147485194" r:id="rId4"/>
    <p:sldLayoutId id="2147485195" r:id="rId5"/>
    <p:sldLayoutId id="2147485196" r:id="rId6"/>
    <p:sldLayoutId id="2147485197" r:id="rId7"/>
    <p:sldLayoutId id="2147485198" r:id="rId8"/>
    <p:sldLayoutId id="2147485199" r:id="rId9"/>
    <p:sldLayoutId id="2147485200" r:id="rId10"/>
    <p:sldLayoutId id="2147485201" r:id="rId11"/>
    <p:sldLayoutId id="2147485202" r:id="rId12"/>
    <p:sldLayoutId id="2147485203" r:id="rId13"/>
    <p:sldLayoutId id="2147485204" r:id="rId14"/>
    <p:sldLayoutId id="2147485205" r:id="rId15"/>
    <p:sldLayoutId id="2147485206" r:id="rId16"/>
    <p:sldLayoutId id="2147485207" r:id="rId17"/>
    <p:sldLayoutId id="2147485208" r:id="rId18"/>
    <p:sldLayoutId id="2147485209" r:id="rId19"/>
    <p:sldLayoutId id="2147485210" r:id="rId20"/>
    <p:sldLayoutId id="2147485211" r:id="rId21"/>
    <p:sldLayoutId id="2147485212" r:id="rId22"/>
    <p:sldLayoutId id="2147485213" r:id="rId23"/>
    <p:sldLayoutId id="2147485214" r:id="rId24"/>
    <p:sldLayoutId id="2147485215" r:id="rId25"/>
    <p:sldLayoutId id="2147485216" r:id="rId26"/>
    <p:sldLayoutId id="2147485217" r:id="rId27"/>
    <p:sldLayoutId id="2147485218" r:id="rId28"/>
    <p:sldLayoutId id="2147485219" r:id="rId29"/>
    <p:sldLayoutId id="2147485220" r:id="rId30"/>
    <p:sldLayoutId id="2147485221" r:id="rId31"/>
  </p:sldLayoutIdLst>
  <p:timing>
    <p:tnLst>
      <p:par>
        <p:cTn id="1" dur="indefinite" restart="never" nodeType="tmRoot"/>
      </p:par>
    </p:tnLst>
  </p:timing>
  <p:hf hdr="0"/>
  <p:txStyles>
    <p:titleStyle>
      <a:lvl1pPr algn="l" rtl="0" eaLnBrk="0" fontAlgn="base" hangingPunct="0">
        <a:lnSpc>
          <a:spcPct val="106000"/>
        </a:lnSpc>
        <a:spcBef>
          <a:spcPct val="0"/>
        </a:spcBef>
        <a:spcAft>
          <a:spcPct val="0"/>
        </a:spcAft>
        <a:defRPr sz="2400" b="1">
          <a:solidFill>
            <a:schemeClr val="tx1"/>
          </a:solidFill>
          <a:latin typeface="+mj-lt"/>
          <a:ea typeface="+mj-ea"/>
          <a:cs typeface="+mj-cs"/>
        </a:defRPr>
      </a:lvl1pPr>
      <a:lvl2pPr algn="l" rtl="0" eaLnBrk="0" fontAlgn="base" hangingPunct="0">
        <a:lnSpc>
          <a:spcPct val="106000"/>
        </a:lnSpc>
        <a:spcBef>
          <a:spcPct val="0"/>
        </a:spcBef>
        <a:spcAft>
          <a:spcPct val="0"/>
        </a:spcAft>
        <a:defRPr sz="1600" b="1">
          <a:solidFill>
            <a:schemeClr val="tx1"/>
          </a:solidFill>
          <a:latin typeface="Arial" charset="0"/>
        </a:defRPr>
      </a:lvl2pPr>
      <a:lvl3pPr algn="l" rtl="0" eaLnBrk="0" fontAlgn="base" hangingPunct="0">
        <a:lnSpc>
          <a:spcPct val="106000"/>
        </a:lnSpc>
        <a:spcBef>
          <a:spcPct val="0"/>
        </a:spcBef>
        <a:spcAft>
          <a:spcPct val="0"/>
        </a:spcAft>
        <a:defRPr sz="1600" b="1">
          <a:solidFill>
            <a:schemeClr val="tx1"/>
          </a:solidFill>
          <a:latin typeface="Arial" charset="0"/>
        </a:defRPr>
      </a:lvl3pPr>
      <a:lvl4pPr algn="l" rtl="0" eaLnBrk="0" fontAlgn="base" hangingPunct="0">
        <a:lnSpc>
          <a:spcPct val="106000"/>
        </a:lnSpc>
        <a:spcBef>
          <a:spcPct val="0"/>
        </a:spcBef>
        <a:spcAft>
          <a:spcPct val="0"/>
        </a:spcAft>
        <a:defRPr sz="1600" b="1">
          <a:solidFill>
            <a:schemeClr val="tx1"/>
          </a:solidFill>
          <a:latin typeface="Arial" charset="0"/>
        </a:defRPr>
      </a:lvl4pPr>
      <a:lvl5pPr algn="l" rtl="0" eaLnBrk="0" fontAlgn="base" hangingPunct="0">
        <a:lnSpc>
          <a:spcPct val="106000"/>
        </a:lnSpc>
        <a:spcBef>
          <a:spcPct val="0"/>
        </a:spcBef>
        <a:spcAft>
          <a:spcPct val="0"/>
        </a:spcAft>
        <a:defRPr sz="1600" b="1">
          <a:solidFill>
            <a:schemeClr val="tx1"/>
          </a:solidFill>
          <a:latin typeface="Arial" charset="0"/>
        </a:defRPr>
      </a:lvl5pPr>
      <a:lvl6pPr marL="457200" algn="l" rtl="0" eaLnBrk="1" fontAlgn="base" hangingPunct="1">
        <a:lnSpc>
          <a:spcPct val="106000"/>
        </a:lnSpc>
        <a:spcBef>
          <a:spcPct val="0"/>
        </a:spcBef>
        <a:spcAft>
          <a:spcPct val="0"/>
        </a:spcAft>
        <a:defRPr sz="1600" b="1">
          <a:solidFill>
            <a:schemeClr val="tx1"/>
          </a:solidFill>
          <a:latin typeface="Arial" charset="0"/>
        </a:defRPr>
      </a:lvl6pPr>
      <a:lvl7pPr marL="914400" algn="l" rtl="0" eaLnBrk="1" fontAlgn="base" hangingPunct="1">
        <a:lnSpc>
          <a:spcPct val="106000"/>
        </a:lnSpc>
        <a:spcBef>
          <a:spcPct val="0"/>
        </a:spcBef>
        <a:spcAft>
          <a:spcPct val="0"/>
        </a:spcAft>
        <a:defRPr sz="1600" b="1">
          <a:solidFill>
            <a:schemeClr val="tx1"/>
          </a:solidFill>
          <a:latin typeface="Arial" charset="0"/>
        </a:defRPr>
      </a:lvl7pPr>
      <a:lvl8pPr marL="1371600" algn="l" rtl="0" eaLnBrk="1" fontAlgn="base" hangingPunct="1">
        <a:lnSpc>
          <a:spcPct val="106000"/>
        </a:lnSpc>
        <a:spcBef>
          <a:spcPct val="0"/>
        </a:spcBef>
        <a:spcAft>
          <a:spcPct val="0"/>
        </a:spcAft>
        <a:defRPr sz="1600" b="1">
          <a:solidFill>
            <a:schemeClr val="tx1"/>
          </a:solidFill>
          <a:latin typeface="Arial" charset="0"/>
        </a:defRPr>
      </a:lvl8pPr>
      <a:lvl9pPr marL="1828800" algn="l" rtl="0" eaLnBrk="1" fontAlgn="base" hangingPunct="1">
        <a:lnSpc>
          <a:spcPct val="106000"/>
        </a:lnSpc>
        <a:spcBef>
          <a:spcPct val="0"/>
        </a:spcBef>
        <a:spcAft>
          <a:spcPct val="0"/>
        </a:spcAft>
        <a:defRPr sz="1600" b="1">
          <a:solidFill>
            <a:schemeClr val="tx1"/>
          </a:solidFill>
          <a:latin typeface="Arial" charset="0"/>
        </a:defRPr>
      </a:lvl9pPr>
    </p:titleStyle>
    <p:bodyStyle>
      <a:lvl1pPr marL="342900" indent="-342900" algn="l" rtl="0" eaLnBrk="0" fontAlgn="base" hangingPunct="0">
        <a:lnSpc>
          <a:spcPct val="106000"/>
        </a:lnSpc>
        <a:spcBef>
          <a:spcPct val="80000"/>
        </a:spcBef>
        <a:spcAft>
          <a:spcPct val="0"/>
        </a:spcAft>
        <a:buClr>
          <a:schemeClr val="tx1"/>
        </a:buClr>
        <a:buSzPct val="80000"/>
        <a:defRPr sz="1100">
          <a:solidFill>
            <a:schemeClr val="tx1"/>
          </a:solidFill>
          <a:latin typeface="+mn-lt"/>
          <a:ea typeface="+mn-ea"/>
          <a:cs typeface="+mn-cs"/>
        </a:defRPr>
      </a:lvl1pPr>
      <a:lvl2pPr marL="169863" indent="-168275" algn="l" rtl="0" eaLnBrk="0" fontAlgn="base" hangingPunct="0">
        <a:lnSpc>
          <a:spcPct val="106000"/>
        </a:lnSpc>
        <a:spcBef>
          <a:spcPct val="80000"/>
        </a:spcBef>
        <a:spcAft>
          <a:spcPct val="0"/>
        </a:spcAft>
        <a:buClr>
          <a:schemeClr val="tx1"/>
        </a:buClr>
        <a:buFont typeface="Wingdings 2" pitchFamily="18" charset="2"/>
        <a:buChar char="¡"/>
        <a:defRPr sz="1100">
          <a:solidFill>
            <a:schemeClr val="tx1"/>
          </a:solidFill>
          <a:latin typeface="+mn-lt"/>
        </a:defRPr>
      </a:lvl2pPr>
      <a:lvl3pPr marL="344488" indent="-173038" algn="l" rtl="0" eaLnBrk="0" fontAlgn="base" hangingPunct="0">
        <a:lnSpc>
          <a:spcPct val="106000"/>
        </a:lnSpc>
        <a:spcBef>
          <a:spcPct val="40000"/>
        </a:spcBef>
        <a:spcAft>
          <a:spcPct val="0"/>
        </a:spcAft>
        <a:buClr>
          <a:schemeClr val="tx1"/>
        </a:buClr>
        <a:buFont typeface="Arial" charset="0"/>
        <a:buChar char="–"/>
        <a:defRPr sz="1000">
          <a:solidFill>
            <a:schemeClr val="tx1"/>
          </a:solidFill>
          <a:latin typeface="+mn-lt"/>
        </a:defRPr>
      </a:lvl3pPr>
      <a:lvl4pPr marL="517525" indent="-171450" algn="l" rtl="0" eaLnBrk="0" fontAlgn="base" hangingPunct="0">
        <a:lnSpc>
          <a:spcPct val="106000"/>
        </a:lnSpc>
        <a:spcBef>
          <a:spcPct val="20000"/>
        </a:spcBef>
        <a:spcAft>
          <a:spcPct val="0"/>
        </a:spcAft>
        <a:buClr>
          <a:schemeClr val="tx1"/>
        </a:buClr>
        <a:buChar char="•"/>
        <a:defRPr sz="1000">
          <a:solidFill>
            <a:schemeClr val="tx1"/>
          </a:solidFill>
          <a:latin typeface="+mn-lt"/>
        </a:defRPr>
      </a:lvl4pPr>
      <a:lvl5pPr marL="1446213" indent="-236538" algn="l" rtl="0" eaLnBrk="0" fontAlgn="base" hangingPunct="0">
        <a:spcBef>
          <a:spcPct val="20000"/>
        </a:spcBef>
        <a:spcAft>
          <a:spcPct val="0"/>
        </a:spcAft>
        <a:buClr>
          <a:schemeClr val="tx1"/>
        </a:buClr>
        <a:buChar char="–"/>
        <a:defRPr sz="1200">
          <a:solidFill>
            <a:schemeClr val="tx1"/>
          </a:solidFill>
          <a:latin typeface="+mn-lt"/>
        </a:defRPr>
      </a:lvl5pPr>
      <a:lvl6pPr marL="1903413" indent="-236538" algn="l" rtl="0" eaLnBrk="1" fontAlgn="base" hangingPunct="1">
        <a:spcBef>
          <a:spcPct val="20000"/>
        </a:spcBef>
        <a:spcAft>
          <a:spcPct val="0"/>
        </a:spcAft>
        <a:buClr>
          <a:schemeClr val="tx1"/>
        </a:buClr>
        <a:buChar char="–"/>
        <a:defRPr sz="1200">
          <a:solidFill>
            <a:schemeClr val="tx1"/>
          </a:solidFill>
          <a:latin typeface="+mn-lt"/>
        </a:defRPr>
      </a:lvl6pPr>
      <a:lvl7pPr marL="2360613" indent="-236538" algn="l" rtl="0" eaLnBrk="1" fontAlgn="base" hangingPunct="1">
        <a:spcBef>
          <a:spcPct val="20000"/>
        </a:spcBef>
        <a:spcAft>
          <a:spcPct val="0"/>
        </a:spcAft>
        <a:buClr>
          <a:schemeClr val="tx1"/>
        </a:buClr>
        <a:buChar char="–"/>
        <a:defRPr sz="1200">
          <a:solidFill>
            <a:schemeClr val="tx1"/>
          </a:solidFill>
          <a:latin typeface="+mn-lt"/>
        </a:defRPr>
      </a:lvl7pPr>
      <a:lvl8pPr marL="2817813" indent="-236538" algn="l" rtl="0" eaLnBrk="1" fontAlgn="base" hangingPunct="1">
        <a:spcBef>
          <a:spcPct val="20000"/>
        </a:spcBef>
        <a:spcAft>
          <a:spcPct val="0"/>
        </a:spcAft>
        <a:buClr>
          <a:schemeClr val="tx1"/>
        </a:buClr>
        <a:buChar char="–"/>
        <a:defRPr sz="1200">
          <a:solidFill>
            <a:schemeClr val="tx1"/>
          </a:solidFill>
          <a:latin typeface="+mn-lt"/>
        </a:defRPr>
      </a:lvl8pPr>
      <a:lvl9pPr marL="3275013" indent="-236538" algn="l" rtl="0" eaLnBrk="1" fontAlgn="base" hangingPunct="1">
        <a:spcBef>
          <a:spcPct val="20000"/>
        </a:spcBef>
        <a:spcAft>
          <a:spcPct val="0"/>
        </a:spcAft>
        <a:buClr>
          <a:schemeClr val="tx1"/>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3" name="Object 2" hidden="1"/>
          <p:cNvGraphicFramePr>
            <a:graphicFrameLocks noChangeAspect="1"/>
          </p:cNvGraphicFramePr>
          <p:nvPr>
            <p:custDataLst>
              <p:tags r:id="rId36"/>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88182" name="think-cell Slide" r:id="rId41" imgW="270" imgH="270" progId="TCLayout.ActiveDocument.1">
                  <p:embed/>
                </p:oleObj>
              </mc:Choice>
              <mc:Fallback>
                <p:oleObj name="think-cell Slide" r:id="rId41" imgW="270" imgH="270" progId="TCLayout.ActiveDocument.1">
                  <p:embed/>
                  <p:pic>
                    <p:nvPicPr>
                      <p:cNvPr id="0" name=""/>
                      <p:cNvPicPr/>
                      <p:nvPr/>
                    </p:nvPicPr>
                    <p:blipFill>
                      <a:blip r:embed="rId42"/>
                      <a:stretch>
                        <a:fillRect/>
                      </a:stretch>
                    </p:blipFill>
                    <p:spPr>
                      <a:xfrm>
                        <a:off x="1588" y="1588"/>
                        <a:ext cx="1587" cy="1587"/>
                      </a:xfrm>
                      <a:prstGeom prst="rect">
                        <a:avLst/>
                      </a:prstGeom>
                    </p:spPr>
                  </p:pic>
                </p:oleObj>
              </mc:Fallback>
            </mc:AlternateContent>
          </a:graphicData>
        </a:graphic>
      </p:graphicFrame>
      <p:sp>
        <p:nvSpPr>
          <p:cNvPr id="11266" name="Rectangle 2"/>
          <p:cNvSpPr>
            <a:spLocks noGrp="1" noChangeArrowheads="1"/>
          </p:cNvSpPr>
          <p:nvPr>
            <p:ph type="title"/>
            <p:custDataLst>
              <p:tags r:id="rId37"/>
            </p:custDataLst>
          </p:nvPr>
        </p:nvSpPr>
        <p:spPr bwMode="gray">
          <a:xfrm>
            <a:off x="401638" y="381596"/>
            <a:ext cx="6440951"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dirty="0" smtClean="0"/>
              <a:t>Click to edit Master title style</a:t>
            </a:r>
          </a:p>
        </p:txBody>
      </p:sp>
      <p:sp>
        <p:nvSpPr>
          <p:cNvPr id="3699717" name="Text Box 5"/>
          <p:cNvSpPr txBox="1">
            <a:spLocks noChangeArrowheads="1"/>
          </p:cNvSpPr>
          <p:nvPr>
            <p:custDataLst>
              <p:tags r:id="rId38"/>
            </p:custDataLst>
          </p:nvPr>
        </p:nvSpPr>
        <p:spPr bwMode="gray">
          <a:xfrm>
            <a:off x="8805522" y="6664325"/>
            <a:ext cx="279400" cy="144463"/>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eaLnBrk="0" hangingPunct="0">
              <a:lnSpc>
                <a:spcPct val="106000"/>
              </a:lnSpc>
              <a:buClr>
                <a:srgbClr val="000000"/>
              </a:buClr>
              <a:buSzPct val="65000"/>
              <a:buFont typeface="Wingdings" pitchFamily="2" charset="2"/>
              <a:buNone/>
              <a:defRPr/>
            </a:pPr>
            <a:r>
              <a:rPr lang="en-US" sz="900" dirty="0">
                <a:solidFill>
                  <a:srgbClr val="000000"/>
                </a:solidFill>
              </a:rPr>
              <a:t>- </a:t>
            </a:r>
            <a:fld id="{290C53EC-CF66-4122-B2D4-FBD43595D2C6}" type="slidenum">
              <a:rPr lang="en-US" sz="900">
                <a:solidFill>
                  <a:srgbClr val="000000"/>
                </a:solidFill>
              </a:rPr>
              <a:pPr algn="ctr" eaLnBrk="0" hangingPunct="0">
                <a:lnSpc>
                  <a:spcPct val="106000"/>
                </a:lnSpc>
                <a:buClr>
                  <a:srgbClr val="000000"/>
                </a:buClr>
                <a:buSzPct val="65000"/>
                <a:buFont typeface="Wingdings" pitchFamily="2" charset="2"/>
                <a:buNone/>
                <a:defRPr/>
              </a:pPr>
              <a:t>‹#›</a:t>
            </a:fld>
            <a:r>
              <a:rPr lang="en-US" sz="900" dirty="0">
                <a:solidFill>
                  <a:srgbClr val="000000"/>
                </a:solidFill>
              </a:rPr>
              <a:t> -</a:t>
            </a:r>
          </a:p>
        </p:txBody>
      </p:sp>
      <p:sp>
        <p:nvSpPr>
          <p:cNvPr id="4" name="Rectangle 3"/>
          <p:cNvSpPr/>
          <p:nvPr userDrawn="1"/>
        </p:nvSpPr>
        <p:spPr bwMode="gray">
          <a:xfrm>
            <a:off x="0" y="893852"/>
            <a:ext cx="9144000" cy="1033374"/>
          </a:xfrm>
          <a:prstGeom prst="rect">
            <a:avLst/>
          </a:prstGeom>
          <a:solidFill>
            <a:schemeClr val="bg1"/>
          </a:solidFill>
          <a:ln w="12700" cap="rnd" algn="ctr">
            <a:noFill/>
            <a:miter lim="800000"/>
            <a:headEnd/>
            <a:tailEnd/>
          </a:ln>
        </p:spPr>
        <p:txBody>
          <a:bodyPr lIns="182880" rtlCol="0" anchor="ctr" anchorCtr="1"/>
          <a:lstStyle/>
          <a:p>
            <a:pPr algn="ctr" eaLnBrk="0" hangingPunct="0">
              <a:lnSpc>
                <a:spcPct val="106000"/>
              </a:lnSpc>
            </a:pPr>
            <a:endParaRPr lang="en-US" b="1" dirty="0">
              <a:solidFill>
                <a:srgbClr val="FFFFFF"/>
              </a:solidFill>
            </a:endParaRPr>
          </a:p>
        </p:txBody>
      </p:sp>
      <p:sp>
        <p:nvSpPr>
          <p:cNvPr id="11267" name="Rectangle 3"/>
          <p:cNvSpPr>
            <a:spLocks noGrp="1" noChangeArrowheads="1"/>
          </p:cNvSpPr>
          <p:nvPr>
            <p:ph type="body" idx="1"/>
            <p:custDataLst>
              <p:tags r:id="rId39"/>
            </p:custDataLst>
          </p:nvPr>
        </p:nvSpPr>
        <p:spPr bwMode="gray">
          <a:xfrm>
            <a:off x="396875" y="1154113"/>
            <a:ext cx="4014788"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4198617262"/>
      </p:ext>
    </p:extLst>
  </p:cSld>
  <p:clrMap bg1="lt1" tx1="dk1" bg2="lt2" tx2="dk2" accent1="accent1" accent2="accent2" accent3="accent3" accent4="accent4" accent5="accent5" accent6="accent6" hlink="hlink" folHlink="folHlink"/>
  <p:sldLayoutIdLst>
    <p:sldLayoutId id="2147485224" r:id="rId1"/>
    <p:sldLayoutId id="2147485225" r:id="rId2"/>
    <p:sldLayoutId id="2147485226" r:id="rId3"/>
    <p:sldLayoutId id="2147485227" r:id="rId4"/>
    <p:sldLayoutId id="2147485228" r:id="rId5"/>
    <p:sldLayoutId id="2147485229" r:id="rId6"/>
    <p:sldLayoutId id="2147485230" r:id="rId7"/>
    <p:sldLayoutId id="2147485231" r:id="rId8"/>
    <p:sldLayoutId id="2147485232" r:id="rId9"/>
    <p:sldLayoutId id="2147485233" r:id="rId10"/>
    <p:sldLayoutId id="2147485234" r:id="rId11"/>
    <p:sldLayoutId id="2147485235" r:id="rId12"/>
    <p:sldLayoutId id="2147485236" r:id="rId13"/>
    <p:sldLayoutId id="2147485237" r:id="rId14"/>
    <p:sldLayoutId id="2147485238" r:id="rId15"/>
    <p:sldLayoutId id="2147485239" r:id="rId16"/>
    <p:sldLayoutId id="2147485240" r:id="rId17"/>
    <p:sldLayoutId id="2147485241" r:id="rId18"/>
    <p:sldLayoutId id="2147485242" r:id="rId19"/>
    <p:sldLayoutId id="2147485243" r:id="rId20"/>
    <p:sldLayoutId id="2147485244" r:id="rId21"/>
    <p:sldLayoutId id="2147485245" r:id="rId22"/>
    <p:sldLayoutId id="2147485246" r:id="rId23"/>
    <p:sldLayoutId id="2147485247" r:id="rId24"/>
    <p:sldLayoutId id="2147485248" r:id="rId25"/>
    <p:sldLayoutId id="2147485249" r:id="rId26"/>
    <p:sldLayoutId id="2147485250" r:id="rId27"/>
    <p:sldLayoutId id="2147485251" r:id="rId28"/>
    <p:sldLayoutId id="2147485252" r:id="rId29"/>
    <p:sldLayoutId id="2147485253" r:id="rId30"/>
    <p:sldLayoutId id="2147485254" r:id="rId31"/>
    <p:sldLayoutId id="2147485255" r:id="rId32"/>
    <p:sldLayoutId id="2147485256" r:id="rId33"/>
  </p:sldLayoutIdLst>
  <p:timing>
    <p:tnLst>
      <p:par>
        <p:cTn id="1" dur="indefinite" restart="never" nodeType="tmRoot"/>
      </p:par>
    </p:tnLst>
  </p:timing>
  <p:hf hdr="0"/>
  <p:txStyles>
    <p:titleStyle>
      <a:lvl1pPr algn="l" rtl="0" eaLnBrk="0" fontAlgn="base" hangingPunct="0">
        <a:lnSpc>
          <a:spcPct val="106000"/>
        </a:lnSpc>
        <a:spcBef>
          <a:spcPct val="0"/>
        </a:spcBef>
        <a:spcAft>
          <a:spcPct val="0"/>
        </a:spcAft>
        <a:defRPr sz="2400" b="1">
          <a:solidFill>
            <a:schemeClr val="tx1"/>
          </a:solidFill>
          <a:latin typeface="+mj-lt"/>
          <a:ea typeface="+mj-ea"/>
          <a:cs typeface="+mj-cs"/>
        </a:defRPr>
      </a:lvl1pPr>
      <a:lvl2pPr algn="l" rtl="0" eaLnBrk="0" fontAlgn="base" hangingPunct="0">
        <a:lnSpc>
          <a:spcPct val="106000"/>
        </a:lnSpc>
        <a:spcBef>
          <a:spcPct val="0"/>
        </a:spcBef>
        <a:spcAft>
          <a:spcPct val="0"/>
        </a:spcAft>
        <a:defRPr sz="1600" b="1">
          <a:solidFill>
            <a:schemeClr val="tx1"/>
          </a:solidFill>
          <a:latin typeface="Arial" charset="0"/>
        </a:defRPr>
      </a:lvl2pPr>
      <a:lvl3pPr algn="l" rtl="0" eaLnBrk="0" fontAlgn="base" hangingPunct="0">
        <a:lnSpc>
          <a:spcPct val="106000"/>
        </a:lnSpc>
        <a:spcBef>
          <a:spcPct val="0"/>
        </a:spcBef>
        <a:spcAft>
          <a:spcPct val="0"/>
        </a:spcAft>
        <a:defRPr sz="1600" b="1">
          <a:solidFill>
            <a:schemeClr val="tx1"/>
          </a:solidFill>
          <a:latin typeface="Arial" charset="0"/>
        </a:defRPr>
      </a:lvl3pPr>
      <a:lvl4pPr algn="l" rtl="0" eaLnBrk="0" fontAlgn="base" hangingPunct="0">
        <a:lnSpc>
          <a:spcPct val="106000"/>
        </a:lnSpc>
        <a:spcBef>
          <a:spcPct val="0"/>
        </a:spcBef>
        <a:spcAft>
          <a:spcPct val="0"/>
        </a:spcAft>
        <a:defRPr sz="1600" b="1">
          <a:solidFill>
            <a:schemeClr val="tx1"/>
          </a:solidFill>
          <a:latin typeface="Arial" charset="0"/>
        </a:defRPr>
      </a:lvl4pPr>
      <a:lvl5pPr algn="l" rtl="0" eaLnBrk="0" fontAlgn="base" hangingPunct="0">
        <a:lnSpc>
          <a:spcPct val="106000"/>
        </a:lnSpc>
        <a:spcBef>
          <a:spcPct val="0"/>
        </a:spcBef>
        <a:spcAft>
          <a:spcPct val="0"/>
        </a:spcAft>
        <a:defRPr sz="1600" b="1">
          <a:solidFill>
            <a:schemeClr val="tx1"/>
          </a:solidFill>
          <a:latin typeface="Arial" charset="0"/>
        </a:defRPr>
      </a:lvl5pPr>
      <a:lvl6pPr marL="457200" algn="l" rtl="0" eaLnBrk="1" fontAlgn="base" hangingPunct="1">
        <a:lnSpc>
          <a:spcPct val="106000"/>
        </a:lnSpc>
        <a:spcBef>
          <a:spcPct val="0"/>
        </a:spcBef>
        <a:spcAft>
          <a:spcPct val="0"/>
        </a:spcAft>
        <a:defRPr sz="1600" b="1">
          <a:solidFill>
            <a:schemeClr val="tx1"/>
          </a:solidFill>
          <a:latin typeface="Arial" charset="0"/>
        </a:defRPr>
      </a:lvl6pPr>
      <a:lvl7pPr marL="914400" algn="l" rtl="0" eaLnBrk="1" fontAlgn="base" hangingPunct="1">
        <a:lnSpc>
          <a:spcPct val="106000"/>
        </a:lnSpc>
        <a:spcBef>
          <a:spcPct val="0"/>
        </a:spcBef>
        <a:spcAft>
          <a:spcPct val="0"/>
        </a:spcAft>
        <a:defRPr sz="1600" b="1">
          <a:solidFill>
            <a:schemeClr val="tx1"/>
          </a:solidFill>
          <a:latin typeface="Arial" charset="0"/>
        </a:defRPr>
      </a:lvl7pPr>
      <a:lvl8pPr marL="1371600" algn="l" rtl="0" eaLnBrk="1" fontAlgn="base" hangingPunct="1">
        <a:lnSpc>
          <a:spcPct val="106000"/>
        </a:lnSpc>
        <a:spcBef>
          <a:spcPct val="0"/>
        </a:spcBef>
        <a:spcAft>
          <a:spcPct val="0"/>
        </a:spcAft>
        <a:defRPr sz="1600" b="1">
          <a:solidFill>
            <a:schemeClr val="tx1"/>
          </a:solidFill>
          <a:latin typeface="Arial" charset="0"/>
        </a:defRPr>
      </a:lvl8pPr>
      <a:lvl9pPr marL="1828800" algn="l" rtl="0" eaLnBrk="1" fontAlgn="base" hangingPunct="1">
        <a:lnSpc>
          <a:spcPct val="106000"/>
        </a:lnSpc>
        <a:spcBef>
          <a:spcPct val="0"/>
        </a:spcBef>
        <a:spcAft>
          <a:spcPct val="0"/>
        </a:spcAft>
        <a:defRPr sz="1600" b="1">
          <a:solidFill>
            <a:schemeClr val="tx1"/>
          </a:solidFill>
          <a:latin typeface="Arial" charset="0"/>
        </a:defRPr>
      </a:lvl9pPr>
    </p:titleStyle>
    <p:bodyStyle>
      <a:lvl1pPr marL="342900" indent="-342900" algn="l" rtl="0" eaLnBrk="0" fontAlgn="base" hangingPunct="0">
        <a:lnSpc>
          <a:spcPct val="106000"/>
        </a:lnSpc>
        <a:spcBef>
          <a:spcPct val="80000"/>
        </a:spcBef>
        <a:spcAft>
          <a:spcPct val="0"/>
        </a:spcAft>
        <a:buClr>
          <a:schemeClr val="tx1"/>
        </a:buClr>
        <a:buSzPct val="80000"/>
        <a:defRPr sz="1100">
          <a:solidFill>
            <a:schemeClr val="tx1"/>
          </a:solidFill>
          <a:latin typeface="+mn-lt"/>
          <a:ea typeface="+mn-ea"/>
          <a:cs typeface="+mn-cs"/>
        </a:defRPr>
      </a:lvl1pPr>
      <a:lvl2pPr marL="169863" indent="-168275" algn="l" rtl="0" eaLnBrk="0" fontAlgn="base" hangingPunct="0">
        <a:lnSpc>
          <a:spcPct val="106000"/>
        </a:lnSpc>
        <a:spcBef>
          <a:spcPct val="80000"/>
        </a:spcBef>
        <a:spcAft>
          <a:spcPct val="0"/>
        </a:spcAft>
        <a:buClr>
          <a:schemeClr val="tx1"/>
        </a:buClr>
        <a:buFont typeface="Wingdings 2" pitchFamily="18" charset="2"/>
        <a:buChar char="¡"/>
        <a:defRPr sz="1100">
          <a:solidFill>
            <a:schemeClr val="tx1"/>
          </a:solidFill>
          <a:latin typeface="+mn-lt"/>
        </a:defRPr>
      </a:lvl2pPr>
      <a:lvl3pPr marL="344488" indent="-173038" algn="l" rtl="0" eaLnBrk="0" fontAlgn="base" hangingPunct="0">
        <a:lnSpc>
          <a:spcPct val="106000"/>
        </a:lnSpc>
        <a:spcBef>
          <a:spcPct val="40000"/>
        </a:spcBef>
        <a:spcAft>
          <a:spcPct val="0"/>
        </a:spcAft>
        <a:buClr>
          <a:schemeClr val="tx1"/>
        </a:buClr>
        <a:buFont typeface="Arial" charset="0"/>
        <a:buChar char="–"/>
        <a:defRPr sz="1000">
          <a:solidFill>
            <a:schemeClr val="tx1"/>
          </a:solidFill>
          <a:latin typeface="+mn-lt"/>
        </a:defRPr>
      </a:lvl3pPr>
      <a:lvl4pPr marL="517525" indent="-171450" algn="l" rtl="0" eaLnBrk="0" fontAlgn="base" hangingPunct="0">
        <a:lnSpc>
          <a:spcPct val="106000"/>
        </a:lnSpc>
        <a:spcBef>
          <a:spcPct val="20000"/>
        </a:spcBef>
        <a:spcAft>
          <a:spcPct val="0"/>
        </a:spcAft>
        <a:buClr>
          <a:schemeClr val="tx1"/>
        </a:buClr>
        <a:buChar char="•"/>
        <a:defRPr sz="1000">
          <a:solidFill>
            <a:schemeClr val="tx1"/>
          </a:solidFill>
          <a:latin typeface="+mn-lt"/>
        </a:defRPr>
      </a:lvl4pPr>
      <a:lvl5pPr marL="1446213" indent="-236538" algn="l" rtl="0" eaLnBrk="0" fontAlgn="base" hangingPunct="0">
        <a:spcBef>
          <a:spcPct val="20000"/>
        </a:spcBef>
        <a:spcAft>
          <a:spcPct val="0"/>
        </a:spcAft>
        <a:buClr>
          <a:schemeClr val="tx1"/>
        </a:buClr>
        <a:buChar char="–"/>
        <a:defRPr sz="1200">
          <a:solidFill>
            <a:schemeClr val="tx1"/>
          </a:solidFill>
          <a:latin typeface="+mn-lt"/>
        </a:defRPr>
      </a:lvl5pPr>
      <a:lvl6pPr marL="1903413" indent="-236538" algn="l" rtl="0" eaLnBrk="1" fontAlgn="base" hangingPunct="1">
        <a:spcBef>
          <a:spcPct val="20000"/>
        </a:spcBef>
        <a:spcAft>
          <a:spcPct val="0"/>
        </a:spcAft>
        <a:buClr>
          <a:schemeClr val="tx1"/>
        </a:buClr>
        <a:buChar char="–"/>
        <a:defRPr sz="1200">
          <a:solidFill>
            <a:schemeClr val="tx1"/>
          </a:solidFill>
          <a:latin typeface="+mn-lt"/>
        </a:defRPr>
      </a:lvl6pPr>
      <a:lvl7pPr marL="2360613" indent="-236538" algn="l" rtl="0" eaLnBrk="1" fontAlgn="base" hangingPunct="1">
        <a:spcBef>
          <a:spcPct val="20000"/>
        </a:spcBef>
        <a:spcAft>
          <a:spcPct val="0"/>
        </a:spcAft>
        <a:buClr>
          <a:schemeClr val="tx1"/>
        </a:buClr>
        <a:buChar char="–"/>
        <a:defRPr sz="1200">
          <a:solidFill>
            <a:schemeClr val="tx1"/>
          </a:solidFill>
          <a:latin typeface="+mn-lt"/>
        </a:defRPr>
      </a:lvl7pPr>
      <a:lvl8pPr marL="2817813" indent="-236538" algn="l" rtl="0" eaLnBrk="1" fontAlgn="base" hangingPunct="1">
        <a:spcBef>
          <a:spcPct val="20000"/>
        </a:spcBef>
        <a:spcAft>
          <a:spcPct val="0"/>
        </a:spcAft>
        <a:buClr>
          <a:schemeClr val="tx1"/>
        </a:buClr>
        <a:buChar char="–"/>
        <a:defRPr sz="1200">
          <a:solidFill>
            <a:schemeClr val="tx1"/>
          </a:solidFill>
          <a:latin typeface="+mn-lt"/>
        </a:defRPr>
      </a:lvl8pPr>
      <a:lvl9pPr marL="3275013" indent="-236538" algn="l" rtl="0" eaLnBrk="1" fontAlgn="base" hangingPunct="1">
        <a:spcBef>
          <a:spcPct val="20000"/>
        </a:spcBef>
        <a:spcAft>
          <a:spcPct val="0"/>
        </a:spcAft>
        <a:buClr>
          <a:schemeClr val="tx1"/>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3" name="Object 2" hidden="1"/>
          <p:cNvGraphicFramePr>
            <a:graphicFrameLocks noChangeAspect="1"/>
          </p:cNvGraphicFramePr>
          <p:nvPr>
            <p:custDataLst>
              <p:tags r:id="rId36"/>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77372" name="think-cell Slide" r:id="rId41" imgW="270" imgH="270" progId="TCLayout.ActiveDocument.1">
                  <p:embed/>
                </p:oleObj>
              </mc:Choice>
              <mc:Fallback>
                <p:oleObj name="think-cell Slide" r:id="rId41" imgW="270" imgH="270" progId="TCLayout.ActiveDocument.1">
                  <p:embed/>
                  <p:pic>
                    <p:nvPicPr>
                      <p:cNvPr id="0" name=""/>
                      <p:cNvPicPr/>
                      <p:nvPr/>
                    </p:nvPicPr>
                    <p:blipFill>
                      <a:blip r:embed="rId42"/>
                      <a:stretch>
                        <a:fillRect/>
                      </a:stretch>
                    </p:blipFill>
                    <p:spPr>
                      <a:xfrm>
                        <a:off x="1588" y="1588"/>
                        <a:ext cx="1587" cy="1587"/>
                      </a:xfrm>
                      <a:prstGeom prst="rect">
                        <a:avLst/>
                      </a:prstGeom>
                    </p:spPr>
                  </p:pic>
                </p:oleObj>
              </mc:Fallback>
            </mc:AlternateContent>
          </a:graphicData>
        </a:graphic>
      </p:graphicFrame>
      <p:sp>
        <p:nvSpPr>
          <p:cNvPr id="11266" name="Rectangle 2"/>
          <p:cNvSpPr>
            <a:spLocks noGrp="1" noChangeArrowheads="1"/>
          </p:cNvSpPr>
          <p:nvPr>
            <p:ph type="title"/>
            <p:custDataLst>
              <p:tags r:id="rId37"/>
            </p:custDataLst>
          </p:nvPr>
        </p:nvSpPr>
        <p:spPr bwMode="gray">
          <a:xfrm>
            <a:off x="401638" y="381596"/>
            <a:ext cx="6440951"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dirty="0" smtClean="0"/>
              <a:t>Click to edit Master title style</a:t>
            </a:r>
          </a:p>
        </p:txBody>
      </p:sp>
      <p:sp>
        <p:nvSpPr>
          <p:cNvPr id="3699717" name="Text Box 5"/>
          <p:cNvSpPr txBox="1">
            <a:spLocks noChangeArrowheads="1"/>
          </p:cNvSpPr>
          <p:nvPr>
            <p:custDataLst>
              <p:tags r:id="rId38"/>
            </p:custDataLst>
          </p:nvPr>
        </p:nvSpPr>
        <p:spPr bwMode="gray">
          <a:xfrm>
            <a:off x="8805522" y="6664325"/>
            <a:ext cx="279400" cy="144463"/>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eaLnBrk="0" hangingPunct="0">
              <a:lnSpc>
                <a:spcPct val="106000"/>
              </a:lnSpc>
              <a:buClr>
                <a:srgbClr val="000000"/>
              </a:buClr>
              <a:buSzPct val="65000"/>
              <a:buFont typeface="Wingdings" pitchFamily="2" charset="2"/>
              <a:buNone/>
              <a:defRPr/>
            </a:pPr>
            <a:r>
              <a:rPr lang="en-US" sz="900" dirty="0">
                <a:solidFill>
                  <a:srgbClr val="000000"/>
                </a:solidFill>
                <a:latin typeface="Arial"/>
              </a:rPr>
              <a:t>- </a:t>
            </a:r>
            <a:fld id="{290C53EC-CF66-4122-B2D4-FBD43595D2C6}" type="slidenum">
              <a:rPr lang="en-US" sz="900">
                <a:solidFill>
                  <a:srgbClr val="000000"/>
                </a:solidFill>
                <a:latin typeface="Arial"/>
              </a:rPr>
              <a:pPr algn="ctr" eaLnBrk="0" hangingPunct="0">
                <a:lnSpc>
                  <a:spcPct val="106000"/>
                </a:lnSpc>
                <a:buClr>
                  <a:srgbClr val="000000"/>
                </a:buClr>
                <a:buSzPct val="65000"/>
                <a:buFont typeface="Wingdings" pitchFamily="2" charset="2"/>
                <a:buNone/>
                <a:defRPr/>
              </a:pPr>
              <a:t>‹#›</a:t>
            </a:fld>
            <a:r>
              <a:rPr lang="en-US" sz="900" dirty="0">
                <a:solidFill>
                  <a:srgbClr val="000000"/>
                </a:solidFill>
                <a:latin typeface="Arial"/>
              </a:rPr>
              <a:t> -</a:t>
            </a:r>
          </a:p>
        </p:txBody>
      </p:sp>
      <p:sp>
        <p:nvSpPr>
          <p:cNvPr id="4" name="Rectangle 3"/>
          <p:cNvSpPr/>
          <p:nvPr userDrawn="1"/>
        </p:nvSpPr>
        <p:spPr bwMode="gray">
          <a:xfrm>
            <a:off x="0" y="893852"/>
            <a:ext cx="9144000" cy="1033374"/>
          </a:xfrm>
          <a:prstGeom prst="rect">
            <a:avLst/>
          </a:prstGeom>
          <a:solidFill>
            <a:schemeClr val="bg1"/>
          </a:solidFill>
          <a:ln w="12700" cap="rnd" algn="ctr">
            <a:noFill/>
            <a:miter lim="800000"/>
            <a:headEnd/>
            <a:tailEnd/>
          </a:ln>
        </p:spPr>
        <p:txBody>
          <a:bodyPr lIns="182880" rtlCol="0" anchor="ctr" anchorCtr="1"/>
          <a:lstStyle/>
          <a:p>
            <a:pPr algn="ctr" eaLnBrk="0" hangingPunct="0">
              <a:lnSpc>
                <a:spcPct val="106000"/>
              </a:lnSpc>
            </a:pPr>
            <a:endParaRPr lang="en-US" b="1" dirty="0">
              <a:solidFill>
                <a:srgbClr val="FFFFFF"/>
              </a:solidFill>
              <a:latin typeface="Arial"/>
            </a:endParaRPr>
          </a:p>
        </p:txBody>
      </p:sp>
      <p:sp>
        <p:nvSpPr>
          <p:cNvPr id="11267" name="Rectangle 3"/>
          <p:cNvSpPr>
            <a:spLocks noGrp="1" noChangeArrowheads="1"/>
          </p:cNvSpPr>
          <p:nvPr>
            <p:ph type="body" idx="1"/>
            <p:custDataLst>
              <p:tags r:id="rId39"/>
            </p:custDataLst>
          </p:nvPr>
        </p:nvSpPr>
        <p:spPr bwMode="gray">
          <a:xfrm>
            <a:off x="396875" y="1154113"/>
            <a:ext cx="4014788"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531143500"/>
      </p:ext>
    </p:extLst>
  </p:cSld>
  <p:clrMap bg1="lt1" tx1="dk1" bg2="lt2" tx2="dk2" accent1="accent1" accent2="accent2" accent3="accent3" accent4="accent4" accent5="accent5" accent6="accent6" hlink="hlink" folHlink="folHlink"/>
  <p:sldLayoutIdLst>
    <p:sldLayoutId id="2147485258" r:id="rId1"/>
    <p:sldLayoutId id="2147485259" r:id="rId2"/>
    <p:sldLayoutId id="2147485260" r:id="rId3"/>
    <p:sldLayoutId id="2147485261" r:id="rId4"/>
    <p:sldLayoutId id="2147485262" r:id="rId5"/>
    <p:sldLayoutId id="2147485263" r:id="rId6"/>
    <p:sldLayoutId id="2147485264" r:id="rId7"/>
    <p:sldLayoutId id="2147485265" r:id="rId8"/>
    <p:sldLayoutId id="2147485266" r:id="rId9"/>
    <p:sldLayoutId id="2147485267" r:id="rId10"/>
    <p:sldLayoutId id="2147485268" r:id="rId11"/>
    <p:sldLayoutId id="2147485269" r:id="rId12"/>
    <p:sldLayoutId id="2147485270" r:id="rId13"/>
    <p:sldLayoutId id="2147485271" r:id="rId14"/>
    <p:sldLayoutId id="2147485272" r:id="rId15"/>
    <p:sldLayoutId id="2147485273" r:id="rId16"/>
    <p:sldLayoutId id="2147485274" r:id="rId17"/>
    <p:sldLayoutId id="2147485275" r:id="rId18"/>
    <p:sldLayoutId id="2147485276" r:id="rId19"/>
    <p:sldLayoutId id="2147485277" r:id="rId20"/>
    <p:sldLayoutId id="2147485278" r:id="rId21"/>
    <p:sldLayoutId id="2147485279" r:id="rId22"/>
    <p:sldLayoutId id="2147485280" r:id="rId23"/>
    <p:sldLayoutId id="2147485281" r:id="rId24"/>
    <p:sldLayoutId id="2147485282" r:id="rId25"/>
    <p:sldLayoutId id="2147485283" r:id="rId26"/>
    <p:sldLayoutId id="2147485284" r:id="rId27"/>
    <p:sldLayoutId id="2147485285" r:id="rId28"/>
    <p:sldLayoutId id="2147485286" r:id="rId29"/>
    <p:sldLayoutId id="2147485287" r:id="rId30"/>
    <p:sldLayoutId id="2147485288" r:id="rId31"/>
    <p:sldLayoutId id="2147485289" r:id="rId32"/>
    <p:sldLayoutId id="2147485290" r:id="rId33"/>
  </p:sldLayoutIdLst>
  <p:timing>
    <p:tnLst>
      <p:par>
        <p:cTn id="1" dur="indefinite" restart="never" nodeType="tmRoot"/>
      </p:par>
    </p:tnLst>
  </p:timing>
  <p:hf hdr="0"/>
  <p:txStyles>
    <p:titleStyle>
      <a:lvl1pPr algn="l" rtl="0" eaLnBrk="0" fontAlgn="base" hangingPunct="0">
        <a:lnSpc>
          <a:spcPct val="106000"/>
        </a:lnSpc>
        <a:spcBef>
          <a:spcPct val="0"/>
        </a:spcBef>
        <a:spcAft>
          <a:spcPct val="0"/>
        </a:spcAft>
        <a:defRPr sz="2400" b="1">
          <a:solidFill>
            <a:schemeClr val="tx1"/>
          </a:solidFill>
          <a:latin typeface="+mj-lt"/>
          <a:ea typeface="+mj-ea"/>
          <a:cs typeface="+mj-cs"/>
        </a:defRPr>
      </a:lvl1pPr>
      <a:lvl2pPr algn="l" rtl="0" eaLnBrk="0" fontAlgn="base" hangingPunct="0">
        <a:lnSpc>
          <a:spcPct val="106000"/>
        </a:lnSpc>
        <a:spcBef>
          <a:spcPct val="0"/>
        </a:spcBef>
        <a:spcAft>
          <a:spcPct val="0"/>
        </a:spcAft>
        <a:defRPr sz="1600" b="1">
          <a:solidFill>
            <a:schemeClr val="tx1"/>
          </a:solidFill>
          <a:latin typeface="Arial" charset="0"/>
        </a:defRPr>
      </a:lvl2pPr>
      <a:lvl3pPr algn="l" rtl="0" eaLnBrk="0" fontAlgn="base" hangingPunct="0">
        <a:lnSpc>
          <a:spcPct val="106000"/>
        </a:lnSpc>
        <a:spcBef>
          <a:spcPct val="0"/>
        </a:spcBef>
        <a:spcAft>
          <a:spcPct val="0"/>
        </a:spcAft>
        <a:defRPr sz="1600" b="1">
          <a:solidFill>
            <a:schemeClr val="tx1"/>
          </a:solidFill>
          <a:latin typeface="Arial" charset="0"/>
        </a:defRPr>
      </a:lvl3pPr>
      <a:lvl4pPr algn="l" rtl="0" eaLnBrk="0" fontAlgn="base" hangingPunct="0">
        <a:lnSpc>
          <a:spcPct val="106000"/>
        </a:lnSpc>
        <a:spcBef>
          <a:spcPct val="0"/>
        </a:spcBef>
        <a:spcAft>
          <a:spcPct val="0"/>
        </a:spcAft>
        <a:defRPr sz="1600" b="1">
          <a:solidFill>
            <a:schemeClr val="tx1"/>
          </a:solidFill>
          <a:latin typeface="Arial" charset="0"/>
        </a:defRPr>
      </a:lvl4pPr>
      <a:lvl5pPr algn="l" rtl="0" eaLnBrk="0" fontAlgn="base" hangingPunct="0">
        <a:lnSpc>
          <a:spcPct val="106000"/>
        </a:lnSpc>
        <a:spcBef>
          <a:spcPct val="0"/>
        </a:spcBef>
        <a:spcAft>
          <a:spcPct val="0"/>
        </a:spcAft>
        <a:defRPr sz="1600" b="1">
          <a:solidFill>
            <a:schemeClr val="tx1"/>
          </a:solidFill>
          <a:latin typeface="Arial" charset="0"/>
        </a:defRPr>
      </a:lvl5pPr>
      <a:lvl6pPr marL="457200" algn="l" rtl="0" eaLnBrk="1" fontAlgn="base" hangingPunct="1">
        <a:lnSpc>
          <a:spcPct val="106000"/>
        </a:lnSpc>
        <a:spcBef>
          <a:spcPct val="0"/>
        </a:spcBef>
        <a:spcAft>
          <a:spcPct val="0"/>
        </a:spcAft>
        <a:defRPr sz="1600" b="1">
          <a:solidFill>
            <a:schemeClr val="tx1"/>
          </a:solidFill>
          <a:latin typeface="Arial" charset="0"/>
        </a:defRPr>
      </a:lvl6pPr>
      <a:lvl7pPr marL="914400" algn="l" rtl="0" eaLnBrk="1" fontAlgn="base" hangingPunct="1">
        <a:lnSpc>
          <a:spcPct val="106000"/>
        </a:lnSpc>
        <a:spcBef>
          <a:spcPct val="0"/>
        </a:spcBef>
        <a:spcAft>
          <a:spcPct val="0"/>
        </a:spcAft>
        <a:defRPr sz="1600" b="1">
          <a:solidFill>
            <a:schemeClr val="tx1"/>
          </a:solidFill>
          <a:latin typeface="Arial" charset="0"/>
        </a:defRPr>
      </a:lvl7pPr>
      <a:lvl8pPr marL="1371600" algn="l" rtl="0" eaLnBrk="1" fontAlgn="base" hangingPunct="1">
        <a:lnSpc>
          <a:spcPct val="106000"/>
        </a:lnSpc>
        <a:spcBef>
          <a:spcPct val="0"/>
        </a:spcBef>
        <a:spcAft>
          <a:spcPct val="0"/>
        </a:spcAft>
        <a:defRPr sz="1600" b="1">
          <a:solidFill>
            <a:schemeClr val="tx1"/>
          </a:solidFill>
          <a:latin typeface="Arial" charset="0"/>
        </a:defRPr>
      </a:lvl8pPr>
      <a:lvl9pPr marL="1828800" algn="l" rtl="0" eaLnBrk="1" fontAlgn="base" hangingPunct="1">
        <a:lnSpc>
          <a:spcPct val="106000"/>
        </a:lnSpc>
        <a:spcBef>
          <a:spcPct val="0"/>
        </a:spcBef>
        <a:spcAft>
          <a:spcPct val="0"/>
        </a:spcAft>
        <a:defRPr sz="1600" b="1">
          <a:solidFill>
            <a:schemeClr val="tx1"/>
          </a:solidFill>
          <a:latin typeface="Arial" charset="0"/>
        </a:defRPr>
      </a:lvl9pPr>
    </p:titleStyle>
    <p:bodyStyle>
      <a:lvl1pPr marL="342900" indent="-342900" algn="l" rtl="0" eaLnBrk="0" fontAlgn="base" hangingPunct="0">
        <a:lnSpc>
          <a:spcPct val="106000"/>
        </a:lnSpc>
        <a:spcBef>
          <a:spcPct val="80000"/>
        </a:spcBef>
        <a:spcAft>
          <a:spcPct val="0"/>
        </a:spcAft>
        <a:buClr>
          <a:schemeClr val="tx1"/>
        </a:buClr>
        <a:buSzPct val="80000"/>
        <a:defRPr sz="1100">
          <a:solidFill>
            <a:schemeClr val="tx1"/>
          </a:solidFill>
          <a:latin typeface="+mn-lt"/>
          <a:ea typeface="+mn-ea"/>
          <a:cs typeface="+mn-cs"/>
        </a:defRPr>
      </a:lvl1pPr>
      <a:lvl2pPr marL="169863" indent="-168275" algn="l" rtl="0" eaLnBrk="0" fontAlgn="base" hangingPunct="0">
        <a:lnSpc>
          <a:spcPct val="106000"/>
        </a:lnSpc>
        <a:spcBef>
          <a:spcPct val="80000"/>
        </a:spcBef>
        <a:spcAft>
          <a:spcPct val="0"/>
        </a:spcAft>
        <a:buClr>
          <a:schemeClr val="tx1"/>
        </a:buClr>
        <a:buFont typeface="Wingdings 2" pitchFamily="18" charset="2"/>
        <a:buChar char="¡"/>
        <a:defRPr sz="1100">
          <a:solidFill>
            <a:schemeClr val="tx1"/>
          </a:solidFill>
          <a:latin typeface="+mn-lt"/>
        </a:defRPr>
      </a:lvl2pPr>
      <a:lvl3pPr marL="344488" indent="-173038" algn="l" rtl="0" eaLnBrk="0" fontAlgn="base" hangingPunct="0">
        <a:lnSpc>
          <a:spcPct val="106000"/>
        </a:lnSpc>
        <a:spcBef>
          <a:spcPct val="40000"/>
        </a:spcBef>
        <a:spcAft>
          <a:spcPct val="0"/>
        </a:spcAft>
        <a:buClr>
          <a:schemeClr val="tx1"/>
        </a:buClr>
        <a:buFont typeface="Arial" charset="0"/>
        <a:buChar char="–"/>
        <a:defRPr sz="1000">
          <a:solidFill>
            <a:schemeClr val="tx1"/>
          </a:solidFill>
          <a:latin typeface="+mn-lt"/>
        </a:defRPr>
      </a:lvl3pPr>
      <a:lvl4pPr marL="517525" indent="-171450" algn="l" rtl="0" eaLnBrk="0" fontAlgn="base" hangingPunct="0">
        <a:lnSpc>
          <a:spcPct val="106000"/>
        </a:lnSpc>
        <a:spcBef>
          <a:spcPct val="20000"/>
        </a:spcBef>
        <a:spcAft>
          <a:spcPct val="0"/>
        </a:spcAft>
        <a:buClr>
          <a:schemeClr val="tx1"/>
        </a:buClr>
        <a:buChar char="•"/>
        <a:defRPr sz="1000">
          <a:solidFill>
            <a:schemeClr val="tx1"/>
          </a:solidFill>
          <a:latin typeface="+mn-lt"/>
        </a:defRPr>
      </a:lvl4pPr>
      <a:lvl5pPr marL="1446213" indent="-236538" algn="l" rtl="0" eaLnBrk="0" fontAlgn="base" hangingPunct="0">
        <a:spcBef>
          <a:spcPct val="20000"/>
        </a:spcBef>
        <a:spcAft>
          <a:spcPct val="0"/>
        </a:spcAft>
        <a:buClr>
          <a:schemeClr val="tx1"/>
        </a:buClr>
        <a:buChar char="–"/>
        <a:defRPr sz="1200">
          <a:solidFill>
            <a:schemeClr val="tx1"/>
          </a:solidFill>
          <a:latin typeface="+mn-lt"/>
        </a:defRPr>
      </a:lvl5pPr>
      <a:lvl6pPr marL="1903413" indent="-236538" algn="l" rtl="0" eaLnBrk="1" fontAlgn="base" hangingPunct="1">
        <a:spcBef>
          <a:spcPct val="20000"/>
        </a:spcBef>
        <a:spcAft>
          <a:spcPct val="0"/>
        </a:spcAft>
        <a:buClr>
          <a:schemeClr val="tx1"/>
        </a:buClr>
        <a:buChar char="–"/>
        <a:defRPr sz="1200">
          <a:solidFill>
            <a:schemeClr val="tx1"/>
          </a:solidFill>
          <a:latin typeface="+mn-lt"/>
        </a:defRPr>
      </a:lvl6pPr>
      <a:lvl7pPr marL="2360613" indent="-236538" algn="l" rtl="0" eaLnBrk="1" fontAlgn="base" hangingPunct="1">
        <a:spcBef>
          <a:spcPct val="20000"/>
        </a:spcBef>
        <a:spcAft>
          <a:spcPct val="0"/>
        </a:spcAft>
        <a:buClr>
          <a:schemeClr val="tx1"/>
        </a:buClr>
        <a:buChar char="–"/>
        <a:defRPr sz="1200">
          <a:solidFill>
            <a:schemeClr val="tx1"/>
          </a:solidFill>
          <a:latin typeface="+mn-lt"/>
        </a:defRPr>
      </a:lvl7pPr>
      <a:lvl8pPr marL="2817813" indent="-236538" algn="l" rtl="0" eaLnBrk="1" fontAlgn="base" hangingPunct="1">
        <a:spcBef>
          <a:spcPct val="20000"/>
        </a:spcBef>
        <a:spcAft>
          <a:spcPct val="0"/>
        </a:spcAft>
        <a:buClr>
          <a:schemeClr val="tx1"/>
        </a:buClr>
        <a:buChar char="–"/>
        <a:defRPr sz="1200">
          <a:solidFill>
            <a:schemeClr val="tx1"/>
          </a:solidFill>
          <a:latin typeface="+mn-lt"/>
        </a:defRPr>
      </a:lvl8pPr>
      <a:lvl9pPr marL="3275013" indent="-236538" algn="l" rtl="0" eaLnBrk="1" fontAlgn="base" hangingPunct="1">
        <a:spcBef>
          <a:spcPct val="20000"/>
        </a:spcBef>
        <a:spcAft>
          <a:spcPct val="0"/>
        </a:spcAft>
        <a:buClr>
          <a:schemeClr val="tx1"/>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Placeholder 6"/>
          <p:cNvSpPr>
            <a:spLocks noGrp="1"/>
          </p:cNvSpPr>
          <p:nvPr>
            <p:ph type="title"/>
          </p:nvPr>
        </p:nvSpPr>
        <p:spPr>
          <a:xfrm>
            <a:off x="372533" y="5447002"/>
            <a:ext cx="8229600" cy="987665"/>
          </a:xfrm>
          <a:prstGeom prst="rect">
            <a:avLst/>
          </a:prstGeom>
          <a:noFill/>
        </p:spPr>
        <p:txBody>
          <a:bodyPr vert="horz" lIns="91440" tIns="45720" rIns="91440" bIns="45720" rtlCol="0" anchor="ctr">
            <a:normAutofit/>
          </a:bodyPr>
          <a:lstStyle/>
          <a:p>
            <a:endParaRPr lang="en-US" dirty="0"/>
          </a:p>
        </p:txBody>
      </p:sp>
    </p:spTree>
    <p:extLst>
      <p:ext uri="{BB962C8B-B14F-4D97-AF65-F5344CB8AC3E}">
        <p14:creationId xmlns:p14="http://schemas.microsoft.com/office/powerpoint/2010/main" val="2362452368"/>
      </p:ext>
    </p:extLst>
  </p:cSld>
  <p:clrMap bg1="lt1" tx1="dk1" bg2="lt2" tx2="dk2" accent1="accent1" accent2="accent2" accent3="accent3" accent4="accent4" accent5="accent5" accent6="accent6" hlink="hlink" folHlink="folHlink"/>
  <p:sldLayoutIdLst>
    <p:sldLayoutId id="2147485293" r:id="rId1"/>
    <p:sldLayoutId id="2147485294" r:id="rId2"/>
    <p:sldLayoutId id="2147485295" r:id="rId3"/>
    <p:sldLayoutId id="2147485296" r:id="rId4"/>
    <p:sldLayoutId id="2147485297" r:id="rId5"/>
    <p:sldLayoutId id="2147485298" r:id="rId6"/>
    <p:sldLayoutId id="2147485299" r:id="rId7"/>
  </p:sldLayoutIdLst>
  <p:timing>
    <p:tnLst>
      <p:par>
        <p:cTn id="1" dur="indefinite" restart="never" nodeType="tmRoot"/>
      </p:par>
    </p:tnLst>
  </p:timing>
  <p:hf hdr="0"/>
  <p:txStyles>
    <p:titleStyle>
      <a:lvl1pPr algn="ctr" defTabSz="457200" rtl="0" eaLnBrk="1" latinLnBrk="0" hangingPunct="1">
        <a:spcBef>
          <a:spcPct val="0"/>
        </a:spcBef>
        <a:buNone/>
        <a:defRPr sz="3600" b="1" i="0" u="none" kern="1200" baseline="0">
          <a:solidFill>
            <a:schemeClr val="bg1"/>
          </a:solidFill>
          <a:latin typeface="Arial"/>
          <a:ea typeface="+mj-ea"/>
          <a:cs typeface="Arial"/>
        </a:defRPr>
      </a:lvl1pPr>
    </p:titleStyle>
    <p:bodyStyle>
      <a:lvl1pPr marL="0" indent="0" algn="ctr" defTabSz="457200" rtl="0" eaLnBrk="1" latinLnBrk="0" hangingPunct="1">
        <a:spcBef>
          <a:spcPct val="20000"/>
        </a:spcBef>
        <a:buFont typeface="Arial"/>
        <a:buNone/>
        <a:defRPr sz="1600" b="1" kern="1200" baseline="0">
          <a:solidFill>
            <a:srgbClr val="FFFFFF"/>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marL="227013" marR="0" lvl="0" indent="-227013" algn="l" defTabSz="457200" rtl="0" eaLnBrk="1" fontAlgn="auto" latinLnBrk="0" hangingPunct="1">
              <a:lnSpc>
                <a:spcPct val="100000"/>
              </a:lnSpc>
              <a:spcBef>
                <a:spcPts val="600"/>
              </a:spcBef>
              <a:spcAft>
                <a:spcPts val="600"/>
              </a:spcAft>
              <a:buClr>
                <a:srgbClr val="1F497D"/>
              </a:buClr>
              <a:buSzTx/>
              <a:buFont typeface="Wingdings" charset="2"/>
              <a:buChar char="§"/>
              <a:tabLst/>
              <a:defRPr/>
            </a:pPr>
            <a:r>
              <a:rPr kumimoji="0" lang="en-US" sz="2400" b="0" i="0" u="none" strike="noStrike" kern="1200" cap="none" spc="0" normalizeH="0" baseline="0" noProof="0" dirty="0" smtClean="0">
                <a:ln>
                  <a:noFill/>
                </a:ln>
                <a:solidFill>
                  <a:prstClr val="black"/>
                </a:solidFill>
                <a:effectLst/>
                <a:uLnTx/>
                <a:uFillTx/>
                <a:latin typeface="Arial"/>
                <a:ea typeface="+mn-ea"/>
                <a:cs typeface="Arial"/>
              </a:rPr>
              <a:t>Click to edit Master text styles</a:t>
            </a:r>
          </a:p>
          <a:p>
            <a:pPr marL="461963" marR="0" lvl="1" indent="-234950" algn="l" defTabSz="457200" rtl="0" eaLnBrk="1" fontAlgn="auto" latinLnBrk="0" hangingPunct="1">
              <a:lnSpc>
                <a:spcPct val="100000"/>
              </a:lnSpc>
              <a:spcBef>
                <a:spcPts val="600"/>
              </a:spcBef>
              <a:spcAft>
                <a:spcPts val="600"/>
              </a:spcAft>
              <a:buClr>
                <a:srgbClr val="1F497D"/>
              </a:buClr>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Arial"/>
              </a:rPr>
              <a:t>Second level</a:t>
            </a:r>
          </a:p>
          <a:p>
            <a:pPr marL="687388" marR="0" lvl="2" indent="-225425" algn="l" defTabSz="457200" rtl="0" eaLnBrk="1" fontAlgn="auto" latinLnBrk="0" hangingPunct="1">
              <a:lnSpc>
                <a:spcPct val="100000"/>
              </a:lnSpc>
              <a:spcBef>
                <a:spcPts val="600"/>
              </a:spcBef>
              <a:spcAft>
                <a:spcPts val="600"/>
              </a:spcAft>
              <a:buClr>
                <a:srgbClr val="1F497D"/>
              </a:buClr>
              <a:buSzTx/>
              <a:buFont typeface="Symbol" pitchFamily="18" charset="2"/>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Arial"/>
              </a:rPr>
              <a:t>Third level</a:t>
            </a:r>
          </a:p>
          <a:p>
            <a:pPr marL="687388" marR="0" lvl="2" indent="-225425" algn="l" defTabSz="457200" rtl="0" eaLnBrk="1" fontAlgn="auto" latinLnBrk="0" hangingPunct="1">
              <a:lnSpc>
                <a:spcPct val="100000"/>
              </a:lnSpc>
              <a:spcBef>
                <a:spcPts val="600"/>
              </a:spcBef>
              <a:spcAft>
                <a:spcPts val="600"/>
              </a:spcAft>
              <a:buClr>
                <a:srgbClr val="1F497D"/>
              </a:buClr>
              <a:buSzTx/>
              <a:buFont typeface="Symbol" pitchFamily="18" charset="2"/>
              <a:buChar char=""/>
              <a:tabLst/>
              <a:defRPr/>
            </a:pPr>
            <a:endParaRPr kumimoji="0" lang="en-US" sz="2000" b="0" i="0" u="none" strike="noStrike" kern="1200" cap="none" spc="0" normalizeH="0" baseline="0" noProof="0" dirty="0" smtClean="0">
              <a:ln>
                <a:noFill/>
              </a:ln>
              <a:solidFill>
                <a:prstClr val="black"/>
              </a:solidFill>
              <a:effectLst/>
              <a:uLnTx/>
              <a:uFillTx/>
              <a:latin typeface="Arial"/>
              <a:ea typeface="+mn-ea"/>
              <a:cs typeface="Aria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
              </a:defRPr>
            </a:lvl1pPr>
          </a:lstStyle>
          <a:p>
            <a:fld id="{60DD7DF9-8AB2-6843-A127-0B31BBBE26E4}" type="slidenum">
              <a:rPr lang="en-US" smtClean="0">
                <a:solidFill>
                  <a:prstClr val="black">
                    <a:tint val="75000"/>
                  </a:prstClr>
                </a:solidFill>
                <a:ea typeface="ＭＳ Ｐゴシック" pitchFamily="34" charset="-128"/>
              </a:rPr>
              <a:pPr/>
              <a:t>‹#›</a:t>
            </a:fld>
            <a:endParaRPr lang="en-US" dirty="0">
              <a:solidFill>
                <a:prstClr val="black">
                  <a:tint val="75000"/>
                </a:prstClr>
              </a:solidFill>
              <a:ea typeface="ＭＳ Ｐゴシック" pitchFamily="34" charset="-128"/>
            </a:endParaRPr>
          </a:p>
        </p:txBody>
      </p:sp>
      <p:sp>
        <p:nvSpPr>
          <p:cNvPr id="7" name="Title 1"/>
          <p:cNvSpPr txBox="1">
            <a:spLocks/>
          </p:cNvSpPr>
          <p:nvPr/>
        </p:nvSpPr>
        <p:spPr>
          <a:xfrm>
            <a:off x="1688837" y="303727"/>
            <a:ext cx="5296264" cy="562856"/>
          </a:xfrm>
          <a:prstGeom prst="rect">
            <a:avLst/>
          </a:prstGeom>
        </p:spPr>
        <p:txBody>
          <a:bodyPr>
            <a:normAutofit fontScale="82500" lnSpcReduction="20000"/>
          </a:bodyPr>
          <a:lstStyle>
            <a:lvl1pPr algn="l" defTabSz="457200" rtl="0" eaLnBrk="1" latinLnBrk="0" hangingPunct="1">
              <a:spcBef>
                <a:spcPct val="0"/>
              </a:spcBef>
              <a:buNone/>
              <a:defRPr sz="3200" kern="1200" baseline="0">
                <a:solidFill>
                  <a:schemeClr val="bg1"/>
                </a:solidFill>
                <a:latin typeface="+mj-lt"/>
                <a:ea typeface="+mj-ea"/>
                <a:cs typeface="+mj-cs"/>
              </a:defRPr>
            </a:lvl1pPr>
          </a:lstStyle>
          <a:p>
            <a:endParaRPr lang="en-US" sz="4400" b="1" dirty="0">
              <a:solidFill>
                <a:prstClr val="white"/>
              </a:solidFill>
              <a:cs typeface="Arial" pitchFamily="34" charset="0"/>
            </a:endParaRPr>
          </a:p>
        </p:txBody>
      </p:sp>
      <p:sp>
        <p:nvSpPr>
          <p:cNvPr id="2" name="Title Placeholder 1"/>
          <p:cNvSpPr>
            <a:spLocks noGrp="1"/>
          </p:cNvSpPr>
          <p:nvPr>
            <p:ph type="title"/>
          </p:nvPr>
        </p:nvSpPr>
        <p:spPr>
          <a:xfrm>
            <a:off x="359564" y="968992"/>
            <a:ext cx="5911590" cy="46402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71397768"/>
      </p:ext>
    </p:extLst>
  </p:cSld>
  <p:clrMap bg1="lt1" tx1="dk1" bg2="lt2" tx2="dk2" accent1="accent1" accent2="accent2" accent3="accent3" accent4="accent4" accent5="accent5" accent6="accent6" hlink="hlink" folHlink="folHlink"/>
  <p:sldLayoutIdLst>
    <p:sldLayoutId id="2147485302" r:id="rId1"/>
    <p:sldLayoutId id="2147485303" r:id="rId2"/>
    <p:sldLayoutId id="2147485304" r:id="rId3"/>
    <p:sldLayoutId id="2147485305" r:id="rId4"/>
    <p:sldLayoutId id="2147485306" r:id="rId5"/>
    <p:sldLayoutId id="2147485307" r:id="rId6"/>
    <p:sldLayoutId id="2147485308" r:id="rId7"/>
    <p:sldLayoutId id="2147485309" r:id="rId8"/>
    <p:sldLayoutId id="2147485310" r:id="rId9"/>
  </p:sldLayoutIdLst>
  <p:timing>
    <p:tnLst>
      <p:par>
        <p:cTn id="1" dur="indefinite" restart="never" nodeType="tmRoot"/>
      </p:par>
    </p:tnLst>
  </p:timing>
  <p:hf hdr="0"/>
  <p:txStyles>
    <p:titleStyle>
      <a:lvl1pPr algn="l" defTabSz="457200" rtl="0" eaLnBrk="1" latinLnBrk="0" hangingPunct="1">
        <a:spcBef>
          <a:spcPct val="0"/>
        </a:spcBef>
        <a:buNone/>
        <a:defRPr sz="3200" kern="1200" baseline="0">
          <a:solidFill>
            <a:schemeClr val="bg1"/>
          </a:solidFill>
          <a:latin typeface="Arial" pitchFamily="34" charset="0"/>
          <a:ea typeface="+mj-ea"/>
          <a:cs typeface="Arial" pitchFamily="34" charset="0"/>
        </a:defRPr>
      </a:lvl1pPr>
    </p:titleStyle>
    <p:bodyStyle>
      <a:lvl1pPr marL="227013" marR="0" indent="-227013" algn="l" defTabSz="457200" rtl="0" eaLnBrk="1" fontAlgn="auto" latinLnBrk="0" hangingPunct="1">
        <a:lnSpc>
          <a:spcPct val="100000"/>
        </a:lnSpc>
        <a:spcBef>
          <a:spcPts val="600"/>
        </a:spcBef>
        <a:spcAft>
          <a:spcPts val="600"/>
        </a:spcAft>
        <a:buClr>
          <a:srgbClr val="1F497D"/>
        </a:buClr>
        <a:buSzTx/>
        <a:buFont typeface="Wingdings" charset="2"/>
        <a:buChar char="§"/>
        <a:tabLst/>
        <a:defRPr sz="3200" kern="1200">
          <a:solidFill>
            <a:schemeClr val="tx1"/>
          </a:solidFill>
          <a:latin typeface="+mn-lt"/>
          <a:ea typeface="+mn-ea"/>
          <a:cs typeface="+mn-cs"/>
        </a:defRPr>
      </a:lvl1pPr>
      <a:lvl2pPr marL="461963" marR="0" indent="-234950" algn="l" defTabSz="457200" rtl="0" eaLnBrk="1" fontAlgn="auto" latinLnBrk="0" hangingPunct="1">
        <a:lnSpc>
          <a:spcPct val="100000"/>
        </a:lnSpc>
        <a:spcBef>
          <a:spcPts val="600"/>
        </a:spcBef>
        <a:spcAft>
          <a:spcPts val="600"/>
        </a:spcAft>
        <a:buClr>
          <a:srgbClr val="1F497D"/>
        </a:buClr>
        <a:buSzTx/>
        <a:buFont typeface="Arial" pitchFamily="34" charset="0"/>
        <a:buChar char="•"/>
        <a:tabLst/>
        <a:defRPr sz="2800" kern="1200">
          <a:solidFill>
            <a:schemeClr val="tx1"/>
          </a:solidFill>
          <a:latin typeface="+mn-lt"/>
          <a:ea typeface="+mn-ea"/>
          <a:cs typeface="+mn-cs"/>
        </a:defRPr>
      </a:lvl2pPr>
      <a:lvl3pPr marL="914400" marR="0" indent="-225425" algn="l" defTabSz="457200" rtl="0" eaLnBrk="1" fontAlgn="auto" latinLnBrk="0" hangingPunct="1">
        <a:lnSpc>
          <a:spcPct val="100000"/>
        </a:lnSpc>
        <a:spcBef>
          <a:spcPts val="600"/>
        </a:spcBef>
        <a:spcAft>
          <a:spcPts val="600"/>
        </a:spcAft>
        <a:buClr>
          <a:srgbClr val="1F497D"/>
        </a:buClr>
        <a:buSzTx/>
        <a:buFont typeface="Symbol" pitchFamily="18" charset="2"/>
        <a:buChar char=""/>
        <a:tabLst/>
        <a:defRPr sz="1600" kern="1200">
          <a:solidFill>
            <a:schemeClr val="tx1"/>
          </a:solidFill>
          <a:latin typeface="+mn-lt"/>
          <a:ea typeface="+mn-ea"/>
          <a:cs typeface="+mn-cs"/>
        </a:defRPr>
      </a:lvl3pPr>
      <a:lvl4pPr marL="917575" marR="0" indent="0" algn="l" defTabSz="457200" rtl="0" eaLnBrk="1" fontAlgn="auto" latinLnBrk="0" hangingPunct="1">
        <a:lnSpc>
          <a:spcPct val="100000"/>
        </a:lnSpc>
        <a:spcBef>
          <a:spcPct val="20000"/>
        </a:spcBef>
        <a:spcAft>
          <a:spcPts val="0"/>
        </a:spcAft>
        <a:buClr>
          <a:srgbClr val="1F497D"/>
        </a:buClr>
        <a:buSzTx/>
        <a:buFont typeface="Wingdings" charset="2"/>
        <a:buNone/>
        <a:tabLst/>
        <a:defRPr sz="400" kern="1200">
          <a:solidFill>
            <a:schemeClr val="tx1"/>
          </a:solidFill>
          <a:latin typeface="+mn-lt"/>
          <a:ea typeface="+mn-ea"/>
          <a:cs typeface="+mn-cs"/>
        </a:defRPr>
      </a:lvl4pPr>
      <a:lvl5pPr marL="1719263" marR="0" indent="0" algn="l" defTabSz="457200" rtl="0" eaLnBrk="1" fontAlgn="auto" latinLnBrk="0" hangingPunct="1">
        <a:lnSpc>
          <a:spcPct val="100000"/>
        </a:lnSpc>
        <a:spcBef>
          <a:spcPct val="20000"/>
        </a:spcBef>
        <a:spcAft>
          <a:spcPts val="0"/>
        </a:spcAft>
        <a:buClr>
          <a:srgbClr val="1F497D"/>
        </a:buClr>
        <a:buSzTx/>
        <a:buFont typeface="Wingdings" charset="2"/>
        <a:buNone/>
        <a:tabLst/>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3" name="Object 2" hidden="1"/>
          <p:cNvGraphicFramePr>
            <a:graphicFrameLocks noChangeAspect="1"/>
          </p:cNvGraphicFramePr>
          <p:nvPr>
            <p:custDataLst>
              <p:tags r:id="rId37"/>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86187" name="think-cell Slide" r:id="rId42" imgW="270" imgH="270" progId="TCLayout.ActiveDocument.1">
                  <p:embed/>
                </p:oleObj>
              </mc:Choice>
              <mc:Fallback>
                <p:oleObj name="think-cell Slide" r:id="rId42" imgW="270" imgH="270" progId="TCLayout.ActiveDocument.1">
                  <p:embed/>
                  <p:pic>
                    <p:nvPicPr>
                      <p:cNvPr id="0" name=""/>
                      <p:cNvPicPr/>
                      <p:nvPr/>
                    </p:nvPicPr>
                    <p:blipFill>
                      <a:blip r:embed="rId43"/>
                      <a:stretch>
                        <a:fillRect/>
                      </a:stretch>
                    </p:blipFill>
                    <p:spPr>
                      <a:xfrm>
                        <a:off x="1588" y="1588"/>
                        <a:ext cx="1587" cy="1587"/>
                      </a:xfrm>
                      <a:prstGeom prst="rect">
                        <a:avLst/>
                      </a:prstGeom>
                    </p:spPr>
                  </p:pic>
                </p:oleObj>
              </mc:Fallback>
            </mc:AlternateContent>
          </a:graphicData>
        </a:graphic>
      </p:graphicFrame>
      <p:sp>
        <p:nvSpPr>
          <p:cNvPr id="11266" name="Rectangle 2"/>
          <p:cNvSpPr>
            <a:spLocks noGrp="1" noChangeArrowheads="1"/>
          </p:cNvSpPr>
          <p:nvPr>
            <p:ph type="title"/>
            <p:custDataLst>
              <p:tags r:id="rId38"/>
            </p:custDataLst>
          </p:nvPr>
        </p:nvSpPr>
        <p:spPr bwMode="gray">
          <a:xfrm>
            <a:off x="401638" y="381596"/>
            <a:ext cx="6440951"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dirty="0" smtClean="0"/>
              <a:t>Click to edit Master title style</a:t>
            </a:r>
          </a:p>
        </p:txBody>
      </p:sp>
      <p:sp>
        <p:nvSpPr>
          <p:cNvPr id="3699717" name="Text Box 5"/>
          <p:cNvSpPr txBox="1">
            <a:spLocks noChangeArrowheads="1"/>
          </p:cNvSpPr>
          <p:nvPr>
            <p:custDataLst>
              <p:tags r:id="rId39"/>
            </p:custDataLst>
          </p:nvPr>
        </p:nvSpPr>
        <p:spPr bwMode="gray">
          <a:xfrm>
            <a:off x="8805522" y="6664325"/>
            <a:ext cx="279400" cy="144463"/>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eaLnBrk="0" hangingPunct="0">
              <a:lnSpc>
                <a:spcPct val="106000"/>
              </a:lnSpc>
              <a:buClr>
                <a:srgbClr val="000000"/>
              </a:buClr>
              <a:buSzPct val="65000"/>
              <a:buFont typeface="Wingdings" pitchFamily="2" charset="2"/>
              <a:buNone/>
              <a:defRPr/>
            </a:pPr>
            <a:r>
              <a:rPr lang="en-US" sz="900" dirty="0">
                <a:solidFill>
                  <a:srgbClr val="000000"/>
                </a:solidFill>
              </a:rPr>
              <a:t>- </a:t>
            </a:r>
            <a:fld id="{290C53EC-CF66-4122-B2D4-FBD43595D2C6}" type="slidenum">
              <a:rPr lang="en-US" sz="900">
                <a:solidFill>
                  <a:srgbClr val="000000"/>
                </a:solidFill>
              </a:rPr>
              <a:pPr algn="ctr" eaLnBrk="0" hangingPunct="0">
                <a:lnSpc>
                  <a:spcPct val="106000"/>
                </a:lnSpc>
                <a:buClr>
                  <a:srgbClr val="000000"/>
                </a:buClr>
                <a:buSzPct val="65000"/>
                <a:buFont typeface="Wingdings" pitchFamily="2" charset="2"/>
                <a:buNone/>
                <a:defRPr/>
              </a:pPr>
              <a:t>‹#›</a:t>
            </a:fld>
            <a:r>
              <a:rPr lang="en-US" sz="900" dirty="0">
                <a:solidFill>
                  <a:srgbClr val="000000"/>
                </a:solidFill>
              </a:rPr>
              <a:t> -</a:t>
            </a:r>
          </a:p>
        </p:txBody>
      </p:sp>
      <p:sp>
        <p:nvSpPr>
          <p:cNvPr id="4" name="Rectangle 3"/>
          <p:cNvSpPr/>
          <p:nvPr userDrawn="1"/>
        </p:nvSpPr>
        <p:spPr bwMode="gray">
          <a:xfrm>
            <a:off x="0" y="893852"/>
            <a:ext cx="9144000" cy="1033374"/>
          </a:xfrm>
          <a:prstGeom prst="rect">
            <a:avLst/>
          </a:prstGeom>
          <a:solidFill>
            <a:schemeClr val="bg1"/>
          </a:solidFill>
          <a:ln w="12700" cap="rnd" algn="ctr">
            <a:noFill/>
            <a:miter lim="800000"/>
            <a:headEnd/>
            <a:tailEnd/>
          </a:ln>
        </p:spPr>
        <p:txBody>
          <a:bodyPr lIns="182880" rtlCol="0" anchor="ctr" anchorCtr="1"/>
          <a:lstStyle/>
          <a:p>
            <a:pPr algn="ctr" eaLnBrk="0" hangingPunct="0">
              <a:lnSpc>
                <a:spcPct val="106000"/>
              </a:lnSpc>
            </a:pPr>
            <a:endParaRPr lang="en-US" b="1" dirty="0">
              <a:solidFill>
                <a:srgbClr val="FFFFFF"/>
              </a:solidFill>
            </a:endParaRPr>
          </a:p>
        </p:txBody>
      </p:sp>
      <p:sp>
        <p:nvSpPr>
          <p:cNvPr id="11267" name="Rectangle 3"/>
          <p:cNvSpPr>
            <a:spLocks noGrp="1" noChangeArrowheads="1"/>
          </p:cNvSpPr>
          <p:nvPr>
            <p:ph type="body" idx="1"/>
            <p:custDataLst>
              <p:tags r:id="rId40"/>
            </p:custDataLst>
          </p:nvPr>
        </p:nvSpPr>
        <p:spPr bwMode="gray">
          <a:xfrm>
            <a:off x="396875" y="1154113"/>
            <a:ext cx="4014788"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649685142"/>
      </p:ext>
    </p:extLst>
  </p:cSld>
  <p:clrMap bg1="lt1" tx1="dk1" bg2="lt2" tx2="dk2" accent1="accent1" accent2="accent2" accent3="accent3" accent4="accent4" accent5="accent5" accent6="accent6" hlink="hlink" folHlink="folHlink"/>
  <p:sldLayoutIdLst>
    <p:sldLayoutId id="2147485312" r:id="rId1"/>
    <p:sldLayoutId id="2147485313" r:id="rId2"/>
    <p:sldLayoutId id="2147485314" r:id="rId3"/>
    <p:sldLayoutId id="2147485315" r:id="rId4"/>
    <p:sldLayoutId id="2147485316" r:id="rId5"/>
    <p:sldLayoutId id="2147485317" r:id="rId6"/>
    <p:sldLayoutId id="2147485318" r:id="rId7"/>
    <p:sldLayoutId id="2147485319" r:id="rId8"/>
    <p:sldLayoutId id="2147485320" r:id="rId9"/>
    <p:sldLayoutId id="2147485321" r:id="rId10"/>
    <p:sldLayoutId id="2147485322" r:id="rId11"/>
    <p:sldLayoutId id="2147485323" r:id="rId12"/>
    <p:sldLayoutId id="2147485324" r:id="rId13"/>
    <p:sldLayoutId id="2147485325" r:id="rId14"/>
    <p:sldLayoutId id="2147485326" r:id="rId15"/>
    <p:sldLayoutId id="2147485327" r:id="rId16"/>
    <p:sldLayoutId id="2147485328" r:id="rId17"/>
    <p:sldLayoutId id="2147485329" r:id="rId18"/>
    <p:sldLayoutId id="2147485330" r:id="rId19"/>
    <p:sldLayoutId id="2147485331" r:id="rId20"/>
    <p:sldLayoutId id="2147485332" r:id="rId21"/>
    <p:sldLayoutId id="2147485333" r:id="rId22"/>
    <p:sldLayoutId id="2147485334" r:id="rId23"/>
    <p:sldLayoutId id="2147485335" r:id="rId24"/>
    <p:sldLayoutId id="2147485336" r:id="rId25"/>
    <p:sldLayoutId id="2147485337" r:id="rId26"/>
    <p:sldLayoutId id="2147485338" r:id="rId27"/>
    <p:sldLayoutId id="2147485339" r:id="rId28"/>
    <p:sldLayoutId id="2147485340" r:id="rId29"/>
    <p:sldLayoutId id="2147485341" r:id="rId30"/>
    <p:sldLayoutId id="2147485342" r:id="rId31"/>
    <p:sldLayoutId id="2147485344" r:id="rId32"/>
    <p:sldLayoutId id="2147485345" r:id="rId33"/>
    <p:sldLayoutId id="2147485346" r:id="rId34"/>
  </p:sldLayoutIdLst>
  <p:timing>
    <p:tnLst>
      <p:par>
        <p:cTn id="1" dur="indefinite" restart="never" nodeType="tmRoot"/>
      </p:par>
    </p:tnLst>
  </p:timing>
  <p:hf hdr="0"/>
  <p:txStyles>
    <p:titleStyle>
      <a:lvl1pPr algn="l" rtl="0" eaLnBrk="0" fontAlgn="base" hangingPunct="0">
        <a:lnSpc>
          <a:spcPct val="106000"/>
        </a:lnSpc>
        <a:spcBef>
          <a:spcPct val="0"/>
        </a:spcBef>
        <a:spcAft>
          <a:spcPct val="0"/>
        </a:spcAft>
        <a:defRPr sz="2400" b="1">
          <a:solidFill>
            <a:schemeClr val="tx1"/>
          </a:solidFill>
          <a:latin typeface="+mj-lt"/>
          <a:ea typeface="+mj-ea"/>
          <a:cs typeface="+mj-cs"/>
        </a:defRPr>
      </a:lvl1pPr>
      <a:lvl2pPr algn="l" rtl="0" eaLnBrk="0" fontAlgn="base" hangingPunct="0">
        <a:lnSpc>
          <a:spcPct val="106000"/>
        </a:lnSpc>
        <a:spcBef>
          <a:spcPct val="0"/>
        </a:spcBef>
        <a:spcAft>
          <a:spcPct val="0"/>
        </a:spcAft>
        <a:defRPr sz="1600" b="1">
          <a:solidFill>
            <a:schemeClr val="tx1"/>
          </a:solidFill>
          <a:latin typeface="Arial" charset="0"/>
        </a:defRPr>
      </a:lvl2pPr>
      <a:lvl3pPr algn="l" rtl="0" eaLnBrk="0" fontAlgn="base" hangingPunct="0">
        <a:lnSpc>
          <a:spcPct val="106000"/>
        </a:lnSpc>
        <a:spcBef>
          <a:spcPct val="0"/>
        </a:spcBef>
        <a:spcAft>
          <a:spcPct val="0"/>
        </a:spcAft>
        <a:defRPr sz="1600" b="1">
          <a:solidFill>
            <a:schemeClr val="tx1"/>
          </a:solidFill>
          <a:latin typeface="Arial" charset="0"/>
        </a:defRPr>
      </a:lvl3pPr>
      <a:lvl4pPr algn="l" rtl="0" eaLnBrk="0" fontAlgn="base" hangingPunct="0">
        <a:lnSpc>
          <a:spcPct val="106000"/>
        </a:lnSpc>
        <a:spcBef>
          <a:spcPct val="0"/>
        </a:spcBef>
        <a:spcAft>
          <a:spcPct val="0"/>
        </a:spcAft>
        <a:defRPr sz="1600" b="1">
          <a:solidFill>
            <a:schemeClr val="tx1"/>
          </a:solidFill>
          <a:latin typeface="Arial" charset="0"/>
        </a:defRPr>
      </a:lvl4pPr>
      <a:lvl5pPr algn="l" rtl="0" eaLnBrk="0" fontAlgn="base" hangingPunct="0">
        <a:lnSpc>
          <a:spcPct val="106000"/>
        </a:lnSpc>
        <a:spcBef>
          <a:spcPct val="0"/>
        </a:spcBef>
        <a:spcAft>
          <a:spcPct val="0"/>
        </a:spcAft>
        <a:defRPr sz="1600" b="1">
          <a:solidFill>
            <a:schemeClr val="tx1"/>
          </a:solidFill>
          <a:latin typeface="Arial" charset="0"/>
        </a:defRPr>
      </a:lvl5pPr>
      <a:lvl6pPr marL="457200" algn="l" rtl="0" eaLnBrk="1" fontAlgn="base" hangingPunct="1">
        <a:lnSpc>
          <a:spcPct val="106000"/>
        </a:lnSpc>
        <a:spcBef>
          <a:spcPct val="0"/>
        </a:spcBef>
        <a:spcAft>
          <a:spcPct val="0"/>
        </a:spcAft>
        <a:defRPr sz="1600" b="1">
          <a:solidFill>
            <a:schemeClr val="tx1"/>
          </a:solidFill>
          <a:latin typeface="Arial" charset="0"/>
        </a:defRPr>
      </a:lvl6pPr>
      <a:lvl7pPr marL="914400" algn="l" rtl="0" eaLnBrk="1" fontAlgn="base" hangingPunct="1">
        <a:lnSpc>
          <a:spcPct val="106000"/>
        </a:lnSpc>
        <a:spcBef>
          <a:spcPct val="0"/>
        </a:spcBef>
        <a:spcAft>
          <a:spcPct val="0"/>
        </a:spcAft>
        <a:defRPr sz="1600" b="1">
          <a:solidFill>
            <a:schemeClr val="tx1"/>
          </a:solidFill>
          <a:latin typeface="Arial" charset="0"/>
        </a:defRPr>
      </a:lvl7pPr>
      <a:lvl8pPr marL="1371600" algn="l" rtl="0" eaLnBrk="1" fontAlgn="base" hangingPunct="1">
        <a:lnSpc>
          <a:spcPct val="106000"/>
        </a:lnSpc>
        <a:spcBef>
          <a:spcPct val="0"/>
        </a:spcBef>
        <a:spcAft>
          <a:spcPct val="0"/>
        </a:spcAft>
        <a:defRPr sz="1600" b="1">
          <a:solidFill>
            <a:schemeClr val="tx1"/>
          </a:solidFill>
          <a:latin typeface="Arial" charset="0"/>
        </a:defRPr>
      </a:lvl8pPr>
      <a:lvl9pPr marL="1828800" algn="l" rtl="0" eaLnBrk="1" fontAlgn="base" hangingPunct="1">
        <a:lnSpc>
          <a:spcPct val="106000"/>
        </a:lnSpc>
        <a:spcBef>
          <a:spcPct val="0"/>
        </a:spcBef>
        <a:spcAft>
          <a:spcPct val="0"/>
        </a:spcAft>
        <a:defRPr sz="1600" b="1">
          <a:solidFill>
            <a:schemeClr val="tx1"/>
          </a:solidFill>
          <a:latin typeface="Arial" charset="0"/>
        </a:defRPr>
      </a:lvl9pPr>
    </p:titleStyle>
    <p:bodyStyle>
      <a:lvl1pPr marL="342900" indent="-342900" algn="l" rtl="0" eaLnBrk="0" fontAlgn="base" hangingPunct="0">
        <a:lnSpc>
          <a:spcPct val="106000"/>
        </a:lnSpc>
        <a:spcBef>
          <a:spcPct val="80000"/>
        </a:spcBef>
        <a:spcAft>
          <a:spcPct val="0"/>
        </a:spcAft>
        <a:buClr>
          <a:schemeClr val="tx1"/>
        </a:buClr>
        <a:buSzPct val="80000"/>
        <a:defRPr sz="1100">
          <a:solidFill>
            <a:schemeClr val="tx1"/>
          </a:solidFill>
          <a:latin typeface="+mn-lt"/>
          <a:ea typeface="+mn-ea"/>
          <a:cs typeface="+mn-cs"/>
        </a:defRPr>
      </a:lvl1pPr>
      <a:lvl2pPr marL="169863" indent="-168275" algn="l" rtl="0" eaLnBrk="0" fontAlgn="base" hangingPunct="0">
        <a:lnSpc>
          <a:spcPct val="106000"/>
        </a:lnSpc>
        <a:spcBef>
          <a:spcPct val="80000"/>
        </a:spcBef>
        <a:spcAft>
          <a:spcPct val="0"/>
        </a:spcAft>
        <a:buClr>
          <a:schemeClr val="tx1"/>
        </a:buClr>
        <a:buFont typeface="Wingdings 2" pitchFamily="18" charset="2"/>
        <a:buChar char="¡"/>
        <a:defRPr sz="1100">
          <a:solidFill>
            <a:schemeClr val="tx1"/>
          </a:solidFill>
          <a:latin typeface="+mn-lt"/>
        </a:defRPr>
      </a:lvl2pPr>
      <a:lvl3pPr marL="344488" indent="-173038" algn="l" rtl="0" eaLnBrk="0" fontAlgn="base" hangingPunct="0">
        <a:lnSpc>
          <a:spcPct val="106000"/>
        </a:lnSpc>
        <a:spcBef>
          <a:spcPct val="40000"/>
        </a:spcBef>
        <a:spcAft>
          <a:spcPct val="0"/>
        </a:spcAft>
        <a:buClr>
          <a:schemeClr val="tx1"/>
        </a:buClr>
        <a:buFont typeface="Arial" charset="0"/>
        <a:buChar char="–"/>
        <a:defRPr sz="1000">
          <a:solidFill>
            <a:schemeClr val="tx1"/>
          </a:solidFill>
          <a:latin typeface="+mn-lt"/>
        </a:defRPr>
      </a:lvl3pPr>
      <a:lvl4pPr marL="517525" indent="-171450" algn="l" rtl="0" eaLnBrk="0" fontAlgn="base" hangingPunct="0">
        <a:lnSpc>
          <a:spcPct val="106000"/>
        </a:lnSpc>
        <a:spcBef>
          <a:spcPct val="20000"/>
        </a:spcBef>
        <a:spcAft>
          <a:spcPct val="0"/>
        </a:spcAft>
        <a:buClr>
          <a:schemeClr val="tx1"/>
        </a:buClr>
        <a:buChar char="•"/>
        <a:defRPr sz="1000">
          <a:solidFill>
            <a:schemeClr val="tx1"/>
          </a:solidFill>
          <a:latin typeface="+mn-lt"/>
        </a:defRPr>
      </a:lvl4pPr>
      <a:lvl5pPr marL="1446213" indent="-236538" algn="l" rtl="0" eaLnBrk="0" fontAlgn="base" hangingPunct="0">
        <a:spcBef>
          <a:spcPct val="20000"/>
        </a:spcBef>
        <a:spcAft>
          <a:spcPct val="0"/>
        </a:spcAft>
        <a:buClr>
          <a:schemeClr val="tx1"/>
        </a:buClr>
        <a:buChar char="–"/>
        <a:defRPr sz="1200">
          <a:solidFill>
            <a:schemeClr val="tx1"/>
          </a:solidFill>
          <a:latin typeface="+mn-lt"/>
        </a:defRPr>
      </a:lvl5pPr>
      <a:lvl6pPr marL="1903413" indent="-236538" algn="l" rtl="0" eaLnBrk="1" fontAlgn="base" hangingPunct="1">
        <a:spcBef>
          <a:spcPct val="20000"/>
        </a:spcBef>
        <a:spcAft>
          <a:spcPct val="0"/>
        </a:spcAft>
        <a:buClr>
          <a:schemeClr val="tx1"/>
        </a:buClr>
        <a:buChar char="–"/>
        <a:defRPr sz="1200">
          <a:solidFill>
            <a:schemeClr val="tx1"/>
          </a:solidFill>
          <a:latin typeface="+mn-lt"/>
        </a:defRPr>
      </a:lvl6pPr>
      <a:lvl7pPr marL="2360613" indent="-236538" algn="l" rtl="0" eaLnBrk="1" fontAlgn="base" hangingPunct="1">
        <a:spcBef>
          <a:spcPct val="20000"/>
        </a:spcBef>
        <a:spcAft>
          <a:spcPct val="0"/>
        </a:spcAft>
        <a:buClr>
          <a:schemeClr val="tx1"/>
        </a:buClr>
        <a:buChar char="–"/>
        <a:defRPr sz="1200">
          <a:solidFill>
            <a:schemeClr val="tx1"/>
          </a:solidFill>
          <a:latin typeface="+mn-lt"/>
        </a:defRPr>
      </a:lvl7pPr>
      <a:lvl8pPr marL="2817813" indent="-236538" algn="l" rtl="0" eaLnBrk="1" fontAlgn="base" hangingPunct="1">
        <a:spcBef>
          <a:spcPct val="20000"/>
        </a:spcBef>
        <a:spcAft>
          <a:spcPct val="0"/>
        </a:spcAft>
        <a:buClr>
          <a:schemeClr val="tx1"/>
        </a:buClr>
        <a:buChar char="–"/>
        <a:defRPr sz="1200">
          <a:solidFill>
            <a:schemeClr val="tx1"/>
          </a:solidFill>
          <a:latin typeface="+mn-lt"/>
        </a:defRPr>
      </a:lvl8pPr>
      <a:lvl9pPr marL="3275013" indent="-236538" algn="l" rtl="0" eaLnBrk="1" fontAlgn="base" hangingPunct="1">
        <a:spcBef>
          <a:spcPct val="20000"/>
        </a:spcBef>
        <a:spcAft>
          <a:spcPct val="0"/>
        </a:spcAft>
        <a:buClr>
          <a:schemeClr val="tx1"/>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marL="227013" marR="0" lvl="0" indent="-227013" algn="l" defTabSz="457200" rtl="0" eaLnBrk="1" fontAlgn="auto" latinLnBrk="0" hangingPunct="1">
              <a:lnSpc>
                <a:spcPct val="100000"/>
              </a:lnSpc>
              <a:spcBef>
                <a:spcPts val="600"/>
              </a:spcBef>
              <a:spcAft>
                <a:spcPts val="600"/>
              </a:spcAft>
              <a:buClr>
                <a:srgbClr val="1F497D"/>
              </a:buClr>
              <a:buSzTx/>
              <a:buFont typeface="Wingdings" charset="2"/>
              <a:buChar char="§"/>
              <a:tabLst/>
              <a:defRPr/>
            </a:pPr>
            <a:r>
              <a:rPr kumimoji="0" lang="en-US" sz="2400" b="0" i="0" u="none" strike="noStrike" kern="1200" cap="none" spc="0" normalizeH="0" baseline="0" noProof="0" dirty="0" smtClean="0">
                <a:ln>
                  <a:noFill/>
                </a:ln>
                <a:solidFill>
                  <a:prstClr val="black"/>
                </a:solidFill>
                <a:effectLst/>
                <a:uLnTx/>
                <a:uFillTx/>
                <a:latin typeface="Arial"/>
                <a:ea typeface="+mn-ea"/>
                <a:cs typeface="Arial"/>
              </a:rPr>
              <a:t>Click to edit Master text styles</a:t>
            </a:r>
          </a:p>
          <a:p>
            <a:pPr marL="461963" marR="0" lvl="1" indent="-234950" algn="l" defTabSz="457200" rtl="0" eaLnBrk="1" fontAlgn="auto" latinLnBrk="0" hangingPunct="1">
              <a:lnSpc>
                <a:spcPct val="100000"/>
              </a:lnSpc>
              <a:spcBef>
                <a:spcPts val="600"/>
              </a:spcBef>
              <a:spcAft>
                <a:spcPts val="600"/>
              </a:spcAft>
              <a:buClr>
                <a:srgbClr val="1F497D"/>
              </a:buClr>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Arial"/>
              </a:rPr>
              <a:t>Second level</a:t>
            </a:r>
          </a:p>
          <a:p>
            <a:pPr marL="687388" marR="0" lvl="2" indent="-225425" algn="l" defTabSz="457200" rtl="0" eaLnBrk="1" fontAlgn="auto" latinLnBrk="0" hangingPunct="1">
              <a:lnSpc>
                <a:spcPct val="100000"/>
              </a:lnSpc>
              <a:spcBef>
                <a:spcPts val="600"/>
              </a:spcBef>
              <a:spcAft>
                <a:spcPts val="600"/>
              </a:spcAft>
              <a:buClr>
                <a:srgbClr val="1F497D"/>
              </a:buClr>
              <a:buSzTx/>
              <a:buFont typeface="Symbol" pitchFamily="18" charset="2"/>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Arial"/>
              </a:rPr>
              <a:t>Third level</a:t>
            </a:r>
          </a:p>
          <a:p>
            <a:pPr marL="687388" marR="0" lvl="2" indent="-225425" algn="l" defTabSz="457200" rtl="0" eaLnBrk="1" fontAlgn="auto" latinLnBrk="0" hangingPunct="1">
              <a:lnSpc>
                <a:spcPct val="100000"/>
              </a:lnSpc>
              <a:spcBef>
                <a:spcPts val="600"/>
              </a:spcBef>
              <a:spcAft>
                <a:spcPts val="600"/>
              </a:spcAft>
              <a:buClr>
                <a:srgbClr val="1F497D"/>
              </a:buClr>
              <a:buSzTx/>
              <a:buFont typeface="Symbol" pitchFamily="18" charset="2"/>
              <a:buChar char=""/>
              <a:tabLst/>
              <a:defRPr/>
            </a:pPr>
            <a:endParaRPr kumimoji="0" lang="en-US" sz="2000" b="0" i="0" u="none" strike="noStrike" kern="1200" cap="none" spc="0" normalizeH="0" baseline="0" noProof="0" dirty="0" smtClean="0">
              <a:ln>
                <a:noFill/>
              </a:ln>
              <a:solidFill>
                <a:prstClr val="black"/>
              </a:solidFill>
              <a:effectLst/>
              <a:uLnTx/>
              <a:uFillTx/>
              <a:latin typeface="Arial"/>
              <a:ea typeface="+mn-ea"/>
              <a:cs typeface="Aria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
              </a:defRPr>
            </a:lvl1pPr>
          </a:lstStyle>
          <a:p>
            <a:fld id="{60DD7DF9-8AB2-6843-A127-0B31BBBE26E4}" type="slidenum">
              <a:rPr lang="en-US" smtClean="0">
                <a:solidFill>
                  <a:prstClr val="black">
                    <a:tint val="75000"/>
                  </a:prstClr>
                </a:solidFill>
                <a:ea typeface="ＭＳ Ｐゴシック" pitchFamily="34" charset="-128"/>
                <a:cs typeface="+mn-cs"/>
              </a:rPr>
              <a:pPr/>
              <a:t>‹#›</a:t>
            </a:fld>
            <a:endParaRPr lang="en-US" dirty="0">
              <a:solidFill>
                <a:prstClr val="black">
                  <a:tint val="75000"/>
                </a:prstClr>
              </a:solidFill>
              <a:ea typeface="ＭＳ Ｐゴシック" pitchFamily="34" charset="-128"/>
              <a:cs typeface="+mn-cs"/>
            </a:endParaRPr>
          </a:p>
        </p:txBody>
      </p:sp>
      <p:sp>
        <p:nvSpPr>
          <p:cNvPr id="7" name="Title 1"/>
          <p:cNvSpPr txBox="1">
            <a:spLocks/>
          </p:cNvSpPr>
          <p:nvPr/>
        </p:nvSpPr>
        <p:spPr>
          <a:xfrm>
            <a:off x="1688837" y="303727"/>
            <a:ext cx="5296264" cy="562856"/>
          </a:xfrm>
          <a:prstGeom prst="rect">
            <a:avLst/>
          </a:prstGeom>
        </p:spPr>
        <p:txBody>
          <a:bodyPr>
            <a:normAutofit fontScale="82500" lnSpcReduction="20000"/>
          </a:bodyPr>
          <a:lstStyle>
            <a:lvl1pPr algn="l" defTabSz="457200" rtl="0" eaLnBrk="1" latinLnBrk="0" hangingPunct="1">
              <a:spcBef>
                <a:spcPct val="0"/>
              </a:spcBef>
              <a:buNone/>
              <a:defRPr sz="3200" kern="1200" baseline="0">
                <a:solidFill>
                  <a:schemeClr val="bg1"/>
                </a:solidFill>
                <a:latin typeface="+mj-lt"/>
                <a:ea typeface="+mj-ea"/>
                <a:cs typeface="+mj-cs"/>
              </a:defRPr>
            </a:lvl1pPr>
          </a:lstStyle>
          <a:p>
            <a:endParaRPr lang="en-US" sz="4400" b="1" dirty="0">
              <a:solidFill>
                <a:prstClr val="white"/>
              </a:solidFill>
              <a:cs typeface="Arial" pitchFamily="34" charset="0"/>
            </a:endParaRPr>
          </a:p>
        </p:txBody>
      </p:sp>
      <p:sp>
        <p:nvSpPr>
          <p:cNvPr id="2" name="Title Placeholder 1"/>
          <p:cNvSpPr>
            <a:spLocks noGrp="1"/>
          </p:cNvSpPr>
          <p:nvPr>
            <p:ph type="title"/>
          </p:nvPr>
        </p:nvSpPr>
        <p:spPr>
          <a:xfrm>
            <a:off x="359564" y="968992"/>
            <a:ext cx="5911590" cy="46402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927699439"/>
      </p:ext>
    </p:extLst>
  </p:cSld>
  <p:clrMap bg1="lt1" tx1="dk1" bg2="lt2" tx2="dk2" accent1="accent1" accent2="accent2" accent3="accent3" accent4="accent4" accent5="accent5" accent6="accent6" hlink="hlink" folHlink="folHlink"/>
  <p:sldLayoutIdLst>
    <p:sldLayoutId id="2147485348" r:id="rId1"/>
    <p:sldLayoutId id="2147485349" r:id="rId2"/>
    <p:sldLayoutId id="2147485350" r:id="rId3"/>
    <p:sldLayoutId id="2147485351" r:id="rId4"/>
    <p:sldLayoutId id="2147485352" r:id="rId5"/>
    <p:sldLayoutId id="2147485353" r:id="rId6"/>
    <p:sldLayoutId id="2147485354" r:id="rId7"/>
    <p:sldLayoutId id="2147485355" r:id="rId8"/>
    <p:sldLayoutId id="2147485356" r:id="rId9"/>
  </p:sldLayoutIdLst>
  <p:timing>
    <p:tnLst>
      <p:par>
        <p:cTn id="1" dur="indefinite" restart="never" nodeType="tmRoot"/>
      </p:par>
    </p:tnLst>
  </p:timing>
  <p:hf hdr="0"/>
  <p:txStyles>
    <p:titleStyle>
      <a:lvl1pPr algn="l" defTabSz="457200" rtl="0" eaLnBrk="1" latinLnBrk="0" hangingPunct="1">
        <a:spcBef>
          <a:spcPct val="0"/>
        </a:spcBef>
        <a:buNone/>
        <a:defRPr sz="3200" kern="1200" baseline="0">
          <a:solidFill>
            <a:schemeClr val="bg1"/>
          </a:solidFill>
          <a:latin typeface="Arial" pitchFamily="34" charset="0"/>
          <a:ea typeface="+mj-ea"/>
          <a:cs typeface="Arial" pitchFamily="34" charset="0"/>
        </a:defRPr>
      </a:lvl1pPr>
    </p:titleStyle>
    <p:bodyStyle>
      <a:lvl1pPr marL="227013" marR="0" indent="-227013" algn="l" defTabSz="457200" rtl="0" eaLnBrk="1" fontAlgn="auto" latinLnBrk="0" hangingPunct="1">
        <a:lnSpc>
          <a:spcPct val="100000"/>
        </a:lnSpc>
        <a:spcBef>
          <a:spcPts val="600"/>
        </a:spcBef>
        <a:spcAft>
          <a:spcPts val="600"/>
        </a:spcAft>
        <a:buClr>
          <a:srgbClr val="1F497D"/>
        </a:buClr>
        <a:buSzTx/>
        <a:buFont typeface="Wingdings" charset="2"/>
        <a:buChar char="§"/>
        <a:tabLst/>
        <a:defRPr sz="3200" kern="1200">
          <a:solidFill>
            <a:schemeClr val="tx1"/>
          </a:solidFill>
          <a:latin typeface="+mn-lt"/>
          <a:ea typeface="+mn-ea"/>
          <a:cs typeface="+mn-cs"/>
        </a:defRPr>
      </a:lvl1pPr>
      <a:lvl2pPr marL="461963" marR="0" indent="-234950" algn="l" defTabSz="457200" rtl="0" eaLnBrk="1" fontAlgn="auto" latinLnBrk="0" hangingPunct="1">
        <a:lnSpc>
          <a:spcPct val="100000"/>
        </a:lnSpc>
        <a:spcBef>
          <a:spcPts val="600"/>
        </a:spcBef>
        <a:spcAft>
          <a:spcPts val="600"/>
        </a:spcAft>
        <a:buClr>
          <a:srgbClr val="1F497D"/>
        </a:buClr>
        <a:buSzTx/>
        <a:buFont typeface="Arial" pitchFamily="34" charset="0"/>
        <a:buChar char="•"/>
        <a:tabLst/>
        <a:defRPr sz="2800" kern="1200">
          <a:solidFill>
            <a:schemeClr val="tx1"/>
          </a:solidFill>
          <a:latin typeface="+mn-lt"/>
          <a:ea typeface="+mn-ea"/>
          <a:cs typeface="+mn-cs"/>
        </a:defRPr>
      </a:lvl2pPr>
      <a:lvl3pPr marL="914400" marR="0" indent="-225425" algn="l" defTabSz="457200" rtl="0" eaLnBrk="1" fontAlgn="auto" latinLnBrk="0" hangingPunct="1">
        <a:lnSpc>
          <a:spcPct val="100000"/>
        </a:lnSpc>
        <a:spcBef>
          <a:spcPts val="600"/>
        </a:spcBef>
        <a:spcAft>
          <a:spcPts val="600"/>
        </a:spcAft>
        <a:buClr>
          <a:srgbClr val="1F497D"/>
        </a:buClr>
        <a:buSzTx/>
        <a:buFont typeface="Symbol" pitchFamily="18" charset="2"/>
        <a:buChar char=""/>
        <a:tabLst/>
        <a:defRPr sz="1600" kern="1200">
          <a:solidFill>
            <a:schemeClr val="tx1"/>
          </a:solidFill>
          <a:latin typeface="+mn-lt"/>
          <a:ea typeface="+mn-ea"/>
          <a:cs typeface="+mn-cs"/>
        </a:defRPr>
      </a:lvl3pPr>
      <a:lvl4pPr marL="917575" marR="0" indent="0" algn="l" defTabSz="457200" rtl="0" eaLnBrk="1" fontAlgn="auto" latinLnBrk="0" hangingPunct="1">
        <a:lnSpc>
          <a:spcPct val="100000"/>
        </a:lnSpc>
        <a:spcBef>
          <a:spcPct val="20000"/>
        </a:spcBef>
        <a:spcAft>
          <a:spcPts val="0"/>
        </a:spcAft>
        <a:buClr>
          <a:srgbClr val="1F497D"/>
        </a:buClr>
        <a:buSzTx/>
        <a:buFont typeface="Wingdings" charset="2"/>
        <a:buNone/>
        <a:tabLst/>
        <a:defRPr sz="400" kern="1200">
          <a:solidFill>
            <a:schemeClr val="tx1"/>
          </a:solidFill>
          <a:latin typeface="+mn-lt"/>
          <a:ea typeface="+mn-ea"/>
          <a:cs typeface="+mn-cs"/>
        </a:defRPr>
      </a:lvl4pPr>
      <a:lvl5pPr marL="1719263" marR="0" indent="0" algn="l" defTabSz="457200" rtl="0" eaLnBrk="1" fontAlgn="auto" latinLnBrk="0" hangingPunct="1">
        <a:lnSpc>
          <a:spcPct val="100000"/>
        </a:lnSpc>
        <a:spcBef>
          <a:spcPct val="20000"/>
        </a:spcBef>
        <a:spcAft>
          <a:spcPts val="0"/>
        </a:spcAft>
        <a:buClr>
          <a:srgbClr val="1F497D"/>
        </a:buClr>
        <a:buSzTx/>
        <a:buFont typeface="Wingdings" charset="2"/>
        <a:buNone/>
        <a:tabLst/>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89"/>
            </p:custDataLst>
            <p:extLst>
              <p:ext uri="{D42A27DB-BD31-4B8C-83A1-F6EECF244321}">
                <p14:modId xmlns:p14="http://schemas.microsoft.com/office/powerpoint/2010/main" val="31399624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87198" name="think-cell Slide" r:id="rId95" imgW="270" imgH="270" progId="TCLayout.ActiveDocument.1">
                  <p:embed/>
                </p:oleObj>
              </mc:Choice>
              <mc:Fallback>
                <p:oleObj name="think-cell Slide" r:id="rId95" imgW="270" imgH="270" progId="TCLayout.ActiveDocument.1">
                  <p:embed/>
                  <p:pic>
                    <p:nvPicPr>
                      <p:cNvPr id="0" name=""/>
                      <p:cNvPicPr/>
                      <p:nvPr/>
                    </p:nvPicPr>
                    <p:blipFill>
                      <a:blip r:embed="rId96"/>
                      <a:stretch>
                        <a:fillRect/>
                      </a:stretch>
                    </p:blipFill>
                    <p:spPr>
                      <a:xfrm>
                        <a:off x="1588" y="1588"/>
                        <a:ext cx="1587" cy="1587"/>
                      </a:xfrm>
                      <a:prstGeom prst="rect">
                        <a:avLst/>
                      </a:prstGeom>
                    </p:spPr>
                  </p:pic>
                </p:oleObj>
              </mc:Fallback>
            </mc:AlternateContent>
          </a:graphicData>
        </a:graphic>
      </p:graphicFrame>
      <p:pic>
        <p:nvPicPr>
          <p:cNvPr id="14" name="Picture 42" descr="C:\Users\taltimore\AppData\Local\Microsoft\Windows\Temporary Internet Files\Content.Outlook\5I1E2MHE\DSS_seal_color copy.jpg"/>
          <p:cNvPicPr>
            <a:picLocks noChangeAspect="1" noChangeArrowheads="1"/>
          </p:cNvPicPr>
          <p:nvPr>
            <p:custDataLst>
              <p:tags r:id="rId90"/>
            </p:custDataLst>
          </p:nvPr>
        </p:nvPicPr>
        <p:blipFill>
          <a:blip r:embed="rId9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34127" y="6423026"/>
            <a:ext cx="411162" cy="411162"/>
          </a:xfrm>
          <a:prstGeom prst="rect">
            <a:avLst/>
          </a:prstGeom>
          <a:noFill/>
          <a:extLst>
            <a:ext uri="{909E8E84-426E-40DD-AFC4-6F175D3DCCD1}">
              <a14:hiddenFill xmlns:a14="http://schemas.microsoft.com/office/drawing/2010/main">
                <a:solidFill>
                  <a:srgbClr val="FFFFFF"/>
                </a:solidFill>
              </a14:hiddenFill>
            </a:ext>
          </a:extLst>
        </p:spPr>
      </p:pic>
      <p:sp>
        <p:nvSpPr>
          <p:cNvPr id="11266" name="Rectangle 2"/>
          <p:cNvSpPr>
            <a:spLocks noGrp="1" noChangeArrowheads="1"/>
          </p:cNvSpPr>
          <p:nvPr>
            <p:ph type="title"/>
            <p:custDataLst>
              <p:tags r:id="rId91"/>
            </p:custDataLst>
          </p:nvPr>
        </p:nvSpPr>
        <p:spPr bwMode="gray">
          <a:xfrm>
            <a:off x="401638" y="514350"/>
            <a:ext cx="8345487"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smtClean="0"/>
              <a:t>Click to edit Master title style</a:t>
            </a:r>
          </a:p>
        </p:txBody>
      </p:sp>
      <p:sp>
        <p:nvSpPr>
          <p:cNvPr id="11267" name="Rectangle 3"/>
          <p:cNvSpPr>
            <a:spLocks noGrp="1" noChangeArrowheads="1"/>
          </p:cNvSpPr>
          <p:nvPr>
            <p:ph type="body" idx="1"/>
            <p:custDataLst>
              <p:tags r:id="rId92"/>
            </p:custDataLst>
          </p:nvPr>
        </p:nvSpPr>
        <p:spPr bwMode="gray">
          <a:xfrm>
            <a:off x="396875" y="1154113"/>
            <a:ext cx="4014788"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699717" name="Text Box 5"/>
          <p:cNvSpPr txBox="1">
            <a:spLocks noChangeArrowheads="1"/>
          </p:cNvSpPr>
          <p:nvPr>
            <p:custDataLst>
              <p:tags r:id="rId93"/>
            </p:custDataLst>
          </p:nvPr>
        </p:nvSpPr>
        <p:spPr bwMode="gray">
          <a:xfrm>
            <a:off x="8779014" y="6664325"/>
            <a:ext cx="279400" cy="144463"/>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eaLnBrk="0" hangingPunct="0">
              <a:lnSpc>
                <a:spcPct val="106000"/>
              </a:lnSpc>
              <a:buClr>
                <a:srgbClr val="000000"/>
              </a:buClr>
              <a:buSzPct val="65000"/>
              <a:buFont typeface="Wingdings" pitchFamily="2" charset="2"/>
              <a:buNone/>
              <a:defRPr/>
            </a:pPr>
            <a:r>
              <a:rPr lang="en-US" sz="900" dirty="0">
                <a:solidFill>
                  <a:srgbClr val="000000"/>
                </a:solidFill>
                <a:cs typeface="+mn-cs"/>
              </a:rPr>
              <a:t>- </a:t>
            </a:r>
            <a:fld id="{290C53EC-CF66-4122-B2D4-FBD43595D2C6}" type="slidenum">
              <a:rPr lang="en-US" sz="900">
                <a:solidFill>
                  <a:srgbClr val="000000"/>
                </a:solidFill>
                <a:cs typeface="+mn-cs"/>
              </a:rPr>
              <a:pPr algn="ctr" eaLnBrk="0" hangingPunct="0">
                <a:lnSpc>
                  <a:spcPct val="106000"/>
                </a:lnSpc>
                <a:buClr>
                  <a:srgbClr val="000000"/>
                </a:buClr>
                <a:buSzPct val="65000"/>
                <a:buFont typeface="Wingdings" pitchFamily="2" charset="2"/>
                <a:buNone/>
                <a:defRPr/>
              </a:pPr>
              <a:t>‹#›</a:t>
            </a:fld>
            <a:r>
              <a:rPr lang="en-US" sz="900" dirty="0">
                <a:solidFill>
                  <a:srgbClr val="000000"/>
                </a:solidFill>
                <a:cs typeface="+mn-cs"/>
              </a:rPr>
              <a:t> -</a:t>
            </a:r>
          </a:p>
        </p:txBody>
      </p:sp>
      <p:sp>
        <p:nvSpPr>
          <p:cNvPr id="3699747" name="Line 35"/>
          <p:cNvSpPr>
            <a:spLocks noChangeShapeType="1"/>
          </p:cNvSpPr>
          <p:nvPr>
            <p:custDataLst>
              <p:tags r:id="rId94"/>
            </p:custDataLst>
          </p:nvPr>
        </p:nvSpPr>
        <p:spPr bwMode="gray">
          <a:xfrm>
            <a:off x="392113" y="806450"/>
            <a:ext cx="8355012" cy="0"/>
          </a:xfrm>
          <a:prstGeom prst="line">
            <a:avLst/>
          </a:prstGeom>
          <a:noFill/>
          <a:ln w="19050">
            <a:solidFill>
              <a:schemeClr val="accent1"/>
            </a:solidFill>
            <a:round/>
            <a:headEnd/>
            <a:tailEnd/>
          </a:ln>
          <a:effectLst/>
        </p:spPr>
        <p:txBody>
          <a:bodyPr wrap="none" anchor="ctr"/>
          <a:lstStyle/>
          <a:p>
            <a:pPr eaLnBrk="0" hangingPunct="0">
              <a:lnSpc>
                <a:spcPct val="106000"/>
              </a:lnSpc>
              <a:spcBef>
                <a:spcPct val="50000"/>
              </a:spcBef>
              <a:buSzPct val="100000"/>
              <a:buFont typeface="Wingdings 2" pitchFamily="18" charset="2"/>
              <a:buNone/>
              <a:defRPr/>
            </a:pPr>
            <a:endParaRPr lang="en-US" dirty="0">
              <a:solidFill>
                <a:srgbClr val="000000"/>
              </a:solidFill>
              <a:cs typeface="+mn-cs"/>
            </a:endParaRPr>
          </a:p>
        </p:txBody>
      </p:sp>
    </p:spTree>
    <p:extLst>
      <p:ext uri="{BB962C8B-B14F-4D97-AF65-F5344CB8AC3E}">
        <p14:creationId xmlns:p14="http://schemas.microsoft.com/office/powerpoint/2010/main" val="978924907"/>
      </p:ext>
    </p:extLst>
  </p:cSld>
  <p:clrMap bg1="lt1" tx1="dk1" bg2="lt2" tx2="dk2" accent1="accent1" accent2="accent2" accent3="accent3" accent4="accent4" accent5="accent5" accent6="accent6" hlink="hlink" folHlink="folHlink"/>
  <p:sldLayoutIdLst>
    <p:sldLayoutId id="2147484770" r:id="rId1"/>
    <p:sldLayoutId id="2147484771" r:id="rId2"/>
    <p:sldLayoutId id="2147484772" r:id="rId3"/>
    <p:sldLayoutId id="2147484773" r:id="rId4"/>
    <p:sldLayoutId id="2147484774" r:id="rId5"/>
    <p:sldLayoutId id="2147484775" r:id="rId6"/>
    <p:sldLayoutId id="2147484776" r:id="rId7"/>
    <p:sldLayoutId id="2147484777" r:id="rId8"/>
    <p:sldLayoutId id="2147484778" r:id="rId9"/>
    <p:sldLayoutId id="2147484779" r:id="rId10"/>
    <p:sldLayoutId id="2147484780" r:id="rId11"/>
    <p:sldLayoutId id="2147484781" r:id="rId12"/>
    <p:sldLayoutId id="2147484782" r:id="rId13"/>
    <p:sldLayoutId id="2147484783" r:id="rId14"/>
    <p:sldLayoutId id="2147484784" r:id="rId15"/>
    <p:sldLayoutId id="2147484785" r:id="rId16"/>
    <p:sldLayoutId id="2147484786" r:id="rId17"/>
    <p:sldLayoutId id="2147484787" r:id="rId18"/>
    <p:sldLayoutId id="2147484788" r:id="rId19"/>
    <p:sldLayoutId id="2147484789" r:id="rId20"/>
    <p:sldLayoutId id="2147484790" r:id="rId21"/>
    <p:sldLayoutId id="2147484791" r:id="rId22"/>
    <p:sldLayoutId id="2147484792" r:id="rId23"/>
    <p:sldLayoutId id="2147484793" r:id="rId24"/>
    <p:sldLayoutId id="2147484794" r:id="rId25"/>
    <p:sldLayoutId id="2147484795" r:id="rId26"/>
    <p:sldLayoutId id="2147484796" r:id="rId27"/>
    <p:sldLayoutId id="2147484797" r:id="rId28"/>
    <p:sldLayoutId id="2147484798" r:id="rId29"/>
    <p:sldLayoutId id="2147484799" r:id="rId30"/>
    <p:sldLayoutId id="2147484800" r:id="rId31"/>
    <p:sldLayoutId id="2147484801" r:id="rId32"/>
    <p:sldLayoutId id="2147484802" r:id="rId33"/>
    <p:sldLayoutId id="2147484803" r:id="rId34"/>
    <p:sldLayoutId id="2147484804" r:id="rId35"/>
    <p:sldLayoutId id="2147484805" r:id="rId36"/>
    <p:sldLayoutId id="2147484806" r:id="rId37"/>
    <p:sldLayoutId id="2147485359" r:id="rId38"/>
    <p:sldLayoutId id="2147485360" r:id="rId39"/>
    <p:sldLayoutId id="2147485361" r:id="rId40"/>
    <p:sldLayoutId id="2147485362" r:id="rId41"/>
    <p:sldLayoutId id="2147485363" r:id="rId42"/>
    <p:sldLayoutId id="2147485364" r:id="rId43"/>
    <p:sldLayoutId id="2147485365" r:id="rId44"/>
    <p:sldLayoutId id="2147485366" r:id="rId45"/>
    <p:sldLayoutId id="2147485367" r:id="rId46"/>
    <p:sldLayoutId id="2147485368" r:id="rId47"/>
    <p:sldLayoutId id="2147485369" r:id="rId48"/>
    <p:sldLayoutId id="2147485370" r:id="rId49"/>
    <p:sldLayoutId id="2147485371" r:id="rId50"/>
    <p:sldLayoutId id="2147485372" r:id="rId51"/>
    <p:sldLayoutId id="2147485373" r:id="rId52"/>
    <p:sldLayoutId id="2147485374" r:id="rId53"/>
    <p:sldLayoutId id="2147485375" r:id="rId54"/>
    <p:sldLayoutId id="2147485376" r:id="rId55"/>
    <p:sldLayoutId id="2147485377" r:id="rId56"/>
    <p:sldLayoutId id="2147485378" r:id="rId57"/>
    <p:sldLayoutId id="2147485379" r:id="rId58"/>
    <p:sldLayoutId id="2147485380" r:id="rId59"/>
    <p:sldLayoutId id="2147485381" r:id="rId60"/>
    <p:sldLayoutId id="2147485382" r:id="rId61"/>
    <p:sldLayoutId id="2147485383" r:id="rId62"/>
    <p:sldLayoutId id="2147485384" r:id="rId63"/>
    <p:sldLayoutId id="2147485385" r:id="rId64"/>
    <p:sldLayoutId id="2147485386" r:id="rId65"/>
    <p:sldLayoutId id="2147485387" r:id="rId66"/>
    <p:sldLayoutId id="2147485388" r:id="rId67"/>
    <p:sldLayoutId id="2147485389" r:id="rId68"/>
    <p:sldLayoutId id="2147485390" r:id="rId69"/>
    <p:sldLayoutId id="2147485391" r:id="rId70"/>
    <p:sldLayoutId id="2147485392" r:id="rId71"/>
    <p:sldLayoutId id="2147485393" r:id="rId72"/>
    <p:sldLayoutId id="2147485394" r:id="rId73"/>
    <p:sldLayoutId id="2147485395" r:id="rId74"/>
    <p:sldLayoutId id="2147485396" r:id="rId75"/>
    <p:sldLayoutId id="2147485397" r:id="rId76"/>
    <p:sldLayoutId id="2147485398" r:id="rId77"/>
    <p:sldLayoutId id="2147485399" r:id="rId78"/>
    <p:sldLayoutId id="2147485400" r:id="rId79"/>
    <p:sldLayoutId id="2147485401" r:id="rId80"/>
    <p:sldLayoutId id="2147485402" r:id="rId81"/>
    <p:sldLayoutId id="2147485403" r:id="rId82"/>
    <p:sldLayoutId id="2147485404" r:id="rId83"/>
    <p:sldLayoutId id="2147485405" r:id="rId84"/>
    <p:sldLayoutId id="2147485406" r:id="rId85"/>
    <p:sldLayoutId id="2147485407" r:id="rId86"/>
  </p:sldLayoutIdLst>
  <p:timing>
    <p:tnLst>
      <p:par>
        <p:cTn id="1" dur="indefinite" restart="never" nodeType="tmRoot"/>
      </p:par>
    </p:tnLst>
  </p:timing>
  <p:hf hdr="0"/>
  <p:txStyles>
    <p:titleStyle>
      <a:lvl1pPr algn="l" rtl="0" eaLnBrk="0" fontAlgn="base" hangingPunct="0">
        <a:lnSpc>
          <a:spcPct val="106000"/>
        </a:lnSpc>
        <a:spcBef>
          <a:spcPct val="0"/>
        </a:spcBef>
        <a:spcAft>
          <a:spcPct val="0"/>
        </a:spcAft>
        <a:defRPr sz="1600" b="1">
          <a:solidFill>
            <a:schemeClr val="tx1"/>
          </a:solidFill>
          <a:latin typeface="+mj-lt"/>
          <a:ea typeface="+mj-ea"/>
          <a:cs typeface="+mj-cs"/>
        </a:defRPr>
      </a:lvl1pPr>
      <a:lvl2pPr algn="l" rtl="0" eaLnBrk="0" fontAlgn="base" hangingPunct="0">
        <a:lnSpc>
          <a:spcPct val="106000"/>
        </a:lnSpc>
        <a:spcBef>
          <a:spcPct val="0"/>
        </a:spcBef>
        <a:spcAft>
          <a:spcPct val="0"/>
        </a:spcAft>
        <a:defRPr sz="1600" b="1">
          <a:solidFill>
            <a:schemeClr val="tx1"/>
          </a:solidFill>
          <a:latin typeface="Arial" charset="0"/>
        </a:defRPr>
      </a:lvl2pPr>
      <a:lvl3pPr algn="l" rtl="0" eaLnBrk="0" fontAlgn="base" hangingPunct="0">
        <a:lnSpc>
          <a:spcPct val="106000"/>
        </a:lnSpc>
        <a:spcBef>
          <a:spcPct val="0"/>
        </a:spcBef>
        <a:spcAft>
          <a:spcPct val="0"/>
        </a:spcAft>
        <a:defRPr sz="1600" b="1">
          <a:solidFill>
            <a:schemeClr val="tx1"/>
          </a:solidFill>
          <a:latin typeface="Arial" charset="0"/>
        </a:defRPr>
      </a:lvl3pPr>
      <a:lvl4pPr algn="l" rtl="0" eaLnBrk="0" fontAlgn="base" hangingPunct="0">
        <a:lnSpc>
          <a:spcPct val="106000"/>
        </a:lnSpc>
        <a:spcBef>
          <a:spcPct val="0"/>
        </a:spcBef>
        <a:spcAft>
          <a:spcPct val="0"/>
        </a:spcAft>
        <a:defRPr sz="1600" b="1">
          <a:solidFill>
            <a:schemeClr val="tx1"/>
          </a:solidFill>
          <a:latin typeface="Arial" charset="0"/>
        </a:defRPr>
      </a:lvl4pPr>
      <a:lvl5pPr algn="l" rtl="0" eaLnBrk="0" fontAlgn="base" hangingPunct="0">
        <a:lnSpc>
          <a:spcPct val="106000"/>
        </a:lnSpc>
        <a:spcBef>
          <a:spcPct val="0"/>
        </a:spcBef>
        <a:spcAft>
          <a:spcPct val="0"/>
        </a:spcAft>
        <a:defRPr sz="1600" b="1">
          <a:solidFill>
            <a:schemeClr val="tx1"/>
          </a:solidFill>
          <a:latin typeface="Arial" charset="0"/>
        </a:defRPr>
      </a:lvl5pPr>
      <a:lvl6pPr marL="457200" algn="l" rtl="0" eaLnBrk="1" fontAlgn="base" hangingPunct="1">
        <a:lnSpc>
          <a:spcPct val="106000"/>
        </a:lnSpc>
        <a:spcBef>
          <a:spcPct val="0"/>
        </a:spcBef>
        <a:spcAft>
          <a:spcPct val="0"/>
        </a:spcAft>
        <a:defRPr sz="1600" b="1">
          <a:solidFill>
            <a:schemeClr val="tx1"/>
          </a:solidFill>
          <a:latin typeface="Arial" charset="0"/>
        </a:defRPr>
      </a:lvl6pPr>
      <a:lvl7pPr marL="914400" algn="l" rtl="0" eaLnBrk="1" fontAlgn="base" hangingPunct="1">
        <a:lnSpc>
          <a:spcPct val="106000"/>
        </a:lnSpc>
        <a:spcBef>
          <a:spcPct val="0"/>
        </a:spcBef>
        <a:spcAft>
          <a:spcPct val="0"/>
        </a:spcAft>
        <a:defRPr sz="1600" b="1">
          <a:solidFill>
            <a:schemeClr val="tx1"/>
          </a:solidFill>
          <a:latin typeface="Arial" charset="0"/>
        </a:defRPr>
      </a:lvl7pPr>
      <a:lvl8pPr marL="1371600" algn="l" rtl="0" eaLnBrk="1" fontAlgn="base" hangingPunct="1">
        <a:lnSpc>
          <a:spcPct val="106000"/>
        </a:lnSpc>
        <a:spcBef>
          <a:spcPct val="0"/>
        </a:spcBef>
        <a:spcAft>
          <a:spcPct val="0"/>
        </a:spcAft>
        <a:defRPr sz="1600" b="1">
          <a:solidFill>
            <a:schemeClr val="tx1"/>
          </a:solidFill>
          <a:latin typeface="Arial" charset="0"/>
        </a:defRPr>
      </a:lvl8pPr>
      <a:lvl9pPr marL="1828800" algn="l" rtl="0" eaLnBrk="1" fontAlgn="base" hangingPunct="1">
        <a:lnSpc>
          <a:spcPct val="106000"/>
        </a:lnSpc>
        <a:spcBef>
          <a:spcPct val="0"/>
        </a:spcBef>
        <a:spcAft>
          <a:spcPct val="0"/>
        </a:spcAft>
        <a:defRPr sz="1600" b="1">
          <a:solidFill>
            <a:schemeClr val="tx1"/>
          </a:solidFill>
          <a:latin typeface="Arial" charset="0"/>
        </a:defRPr>
      </a:lvl9pPr>
    </p:titleStyle>
    <p:bodyStyle>
      <a:lvl1pPr marL="342900" indent="-342900" algn="l" rtl="0" eaLnBrk="0" fontAlgn="base" hangingPunct="0">
        <a:lnSpc>
          <a:spcPct val="106000"/>
        </a:lnSpc>
        <a:spcBef>
          <a:spcPct val="80000"/>
        </a:spcBef>
        <a:spcAft>
          <a:spcPct val="0"/>
        </a:spcAft>
        <a:buClr>
          <a:schemeClr val="tx1"/>
        </a:buClr>
        <a:buSzPct val="80000"/>
        <a:defRPr sz="1100">
          <a:solidFill>
            <a:schemeClr val="tx1"/>
          </a:solidFill>
          <a:latin typeface="+mn-lt"/>
          <a:ea typeface="+mn-ea"/>
          <a:cs typeface="+mn-cs"/>
        </a:defRPr>
      </a:lvl1pPr>
      <a:lvl2pPr marL="169863" indent="-168275" algn="l" rtl="0" eaLnBrk="0" fontAlgn="base" hangingPunct="0">
        <a:lnSpc>
          <a:spcPct val="106000"/>
        </a:lnSpc>
        <a:spcBef>
          <a:spcPct val="80000"/>
        </a:spcBef>
        <a:spcAft>
          <a:spcPct val="0"/>
        </a:spcAft>
        <a:buClr>
          <a:schemeClr val="tx1"/>
        </a:buClr>
        <a:buFont typeface="Wingdings 2" pitchFamily="18" charset="2"/>
        <a:buChar char="¡"/>
        <a:defRPr sz="1100">
          <a:solidFill>
            <a:schemeClr val="tx1"/>
          </a:solidFill>
          <a:latin typeface="+mn-lt"/>
        </a:defRPr>
      </a:lvl2pPr>
      <a:lvl3pPr marL="344488" indent="-173038" algn="l" rtl="0" eaLnBrk="0" fontAlgn="base" hangingPunct="0">
        <a:lnSpc>
          <a:spcPct val="106000"/>
        </a:lnSpc>
        <a:spcBef>
          <a:spcPct val="40000"/>
        </a:spcBef>
        <a:spcAft>
          <a:spcPct val="0"/>
        </a:spcAft>
        <a:buClr>
          <a:schemeClr val="tx1"/>
        </a:buClr>
        <a:buFont typeface="Arial" charset="0"/>
        <a:buChar char="–"/>
        <a:defRPr sz="1000">
          <a:solidFill>
            <a:schemeClr val="tx1"/>
          </a:solidFill>
          <a:latin typeface="+mn-lt"/>
        </a:defRPr>
      </a:lvl3pPr>
      <a:lvl4pPr marL="517525" indent="-171450" algn="l" rtl="0" eaLnBrk="0" fontAlgn="base" hangingPunct="0">
        <a:lnSpc>
          <a:spcPct val="106000"/>
        </a:lnSpc>
        <a:spcBef>
          <a:spcPct val="20000"/>
        </a:spcBef>
        <a:spcAft>
          <a:spcPct val="0"/>
        </a:spcAft>
        <a:buClr>
          <a:schemeClr val="tx1"/>
        </a:buClr>
        <a:buChar char="•"/>
        <a:defRPr sz="1000">
          <a:solidFill>
            <a:schemeClr val="tx1"/>
          </a:solidFill>
          <a:latin typeface="+mn-lt"/>
        </a:defRPr>
      </a:lvl4pPr>
      <a:lvl5pPr marL="1446213" indent="-236538" algn="l" rtl="0" eaLnBrk="0" fontAlgn="base" hangingPunct="0">
        <a:spcBef>
          <a:spcPct val="20000"/>
        </a:spcBef>
        <a:spcAft>
          <a:spcPct val="0"/>
        </a:spcAft>
        <a:buClr>
          <a:schemeClr val="tx1"/>
        </a:buClr>
        <a:buChar char="–"/>
        <a:defRPr sz="1200">
          <a:solidFill>
            <a:schemeClr val="tx1"/>
          </a:solidFill>
          <a:latin typeface="+mn-lt"/>
        </a:defRPr>
      </a:lvl5pPr>
      <a:lvl6pPr marL="1903413" indent="-236538" algn="l" rtl="0" eaLnBrk="1" fontAlgn="base" hangingPunct="1">
        <a:spcBef>
          <a:spcPct val="20000"/>
        </a:spcBef>
        <a:spcAft>
          <a:spcPct val="0"/>
        </a:spcAft>
        <a:buClr>
          <a:schemeClr val="tx1"/>
        </a:buClr>
        <a:buChar char="–"/>
        <a:defRPr sz="1200">
          <a:solidFill>
            <a:schemeClr val="tx1"/>
          </a:solidFill>
          <a:latin typeface="+mn-lt"/>
        </a:defRPr>
      </a:lvl6pPr>
      <a:lvl7pPr marL="2360613" indent="-236538" algn="l" rtl="0" eaLnBrk="1" fontAlgn="base" hangingPunct="1">
        <a:spcBef>
          <a:spcPct val="20000"/>
        </a:spcBef>
        <a:spcAft>
          <a:spcPct val="0"/>
        </a:spcAft>
        <a:buClr>
          <a:schemeClr val="tx1"/>
        </a:buClr>
        <a:buChar char="–"/>
        <a:defRPr sz="1200">
          <a:solidFill>
            <a:schemeClr val="tx1"/>
          </a:solidFill>
          <a:latin typeface="+mn-lt"/>
        </a:defRPr>
      </a:lvl7pPr>
      <a:lvl8pPr marL="2817813" indent="-236538" algn="l" rtl="0" eaLnBrk="1" fontAlgn="base" hangingPunct="1">
        <a:spcBef>
          <a:spcPct val="20000"/>
        </a:spcBef>
        <a:spcAft>
          <a:spcPct val="0"/>
        </a:spcAft>
        <a:buClr>
          <a:schemeClr val="tx1"/>
        </a:buClr>
        <a:buChar char="–"/>
        <a:defRPr sz="1200">
          <a:solidFill>
            <a:schemeClr val="tx1"/>
          </a:solidFill>
          <a:latin typeface="+mn-lt"/>
        </a:defRPr>
      </a:lvl8pPr>
      <a:lvl9pPr marL="3275013" indent="-236538" algn="l" rtl="0" eaLnBrk="1" fontAlgn="base" hangingPunct="1">
        <a:spcBef>
          <a:spcPct val="20000"/>
        </a:spcBef>
        <a:spcAft>
          <a:spcPct val="0"/>
        </a:spcAft>
        <a:buClr>
          <a:schemeClr val="tx1"/>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9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3" name="Object 2" hidden="1"/>
          <p:cNvGraphicFramePr>
            <a:graphicFrameLocks noChangeAspect="1"/>
          </p:cNvGraphicFramePr>
          <p:nvPr>
            <p:custDataLst>
              <p:tags r:id="rId89"/>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85256" name="think-cell Slide" r:id="rId94" imgW="270" imgH="270" progId="TCLayout.ActiveDocument.1">
                  <p:embed/>
                </p:oleObj>
              </mc:Choice>
              <mc:Fallback>
                <p:oleObj name="think-cell Slide" r:id="rId94" imgW="270" imgH="270" progId="TCLayout.ActiveDocument.1">
                  <p:embed/>
                  <p:pic>
                    <p:nvPicPr>
                      <p:cNvPr id="0" name=""/>
                      <p:cNvPicPr/>
                      <p:nvPr/>
                    </p:nvPicPr>
                    <p:blipFill>
                      <a:blip r:embed="rId95"/>
                      <a:stretch>
                        <a:fillRect/>
                      </a:stretch>
                    </p:blipFill>
                    <p:spPr>
                      <a:xfrm>
                        <a:off x="1588" y="1588"/>
                        <a:ext cx="1587" cy="1587"/>
                      </a:xfrm>
                      <a:prstGeom prst="rect">
                        <a:avLst/>
                      </a:prstGeom>
                    </p:spPr>
                  </p:pic>
                </p:oleObj>
              </mc:Fallback>
            </mc:AlternateContent>
          </a:graphicData>
        </a:graphic>
      </p:graphicFrame>
      <p:sp>
        <p:nvSpPr>
          <p:cNvPr id="11266" name="Rectangle 2"/>
          <p:cNvSpPr>
            <a:spLocks noGrp="1" noChangeArrowheads="1"/>
          </p:cNvSpPr>
          <p:nvPr>
            <p:ph type="title"/>
            <p:custDataLst>
              <p:tags r:id="rId90"/>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dirty="0" smtClean="0"/>
              <a:t>Click to edit Master title style</a:t>
            </a:r>
          </a:p>
        </p:txBody>
      </p:sp>
      <p:sp>
        <p:nvSpPr>
          <p:cNvPr id="3699717" name="Text Box 5"/>
          <p:cNvSpPr txBox="1">
            <a:spLocks noChangeArrowheads="1"/>
          </p:cNvSpPr>
          <p:nvPr>
            <p:custDataLst>
              <p:tags r:id="rId91"/>
            </p:custDataLst>
          </p:nvPr>
        </p:nvSpPr>
        <p:spPr bwMode="gray">
          <a:xfrm>
            <a:off x="8805522" y="6664325"/>
            <a:ext cx="279400" cy="144463"/>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eaLnBrk="0" hangingPunct="0">
              <a:lnSpc>
                <a:spcPct val="106000"/>
              </a:lnSpc>
              <a:buClr>
                <a:srgbClr val="000000"/>
              </a:buClr>
              <a:buSzPct val="65000"/>
              <a:buFont typeface="Wingdings" pitchFamily="2" charset="2"/>
              <a:buNone/>
              <a:defRPr/>
            </a:pPr>
            <a:r>
              <a:rPr lang="en-US" sz="900" dirty="0">
                <a:solidFill>
                  <a:srgbClr val="000000"/>
                </a:solidFill>
              </a:rPr>
              <a:t>- </a:t>
            </a:r>
            <a:fld id="{290C53EC-CF66-4122-B2D4-FBD43595D2C6}" type="slidenum">
              <a:rPr lang="en-US" sz="900">
                <a:solidFill>
                  <a:srgbClr val="000000"/>
                </a:solidFill>
              </a:rPr>
              <a:pPr algn="ctr" eaLnBrk="0" hangingPunct="0">
                <a:lnSpc>
                  <a:spcPct val="106000"/>
                </a:lnSpc>
                <a:buClr>
                  <a:srgbClr val="000000"/>
                </a:buClr>
                <a:buSzPct val="65000"/>
                <a:buFont typeface="Wingdings" pitchFamily="2" charset="2"/>
                <a:buNone/>
                <a:defRPr/>
              </a:pPr>
              <a:t>‹#›</a:t>
            </a:fld>
            <a:r>
              <a:rPr lang="en-US" sz="900" dirty="0">
                <a:solidFill>
                  <a:srgbClr val="000000"/>
                </a:solidFill>
              </a:rPr>
              <a:t> -</a:t>
            </a:r>
          </a:p>
        </p:txBody>
      </p:sp>
      <p:sp>
        <p:nvSpPr>
          <p:cNvPr id="4" name="Rectangle 3"/>
          <p:cNvSpPr/>
          <p:nvPr userDrawn="1"/>
        </p:nvSpPr>
        <p:spPr bwMode="gray">
          <a:xfrm>
            <a:off x="0" y="893852"/>
            <a:ext cx="9144000" cy="1033374"/>
          </a:xfrm>
          <a:prstGeom prst="rect">
            <a:avLst/>
          </a:prstGeom>
          <a:solidFill>
            <a:schemeClr val="bg1"/>
          </a:solidFill>
          <a:ln w="12700" cap="rnd" algn="ctr">
            <a:noFill/>
            <a:miter lim="800000"/>
            <a:headEnd/>
            <a:tailEnd/>
          </a:ln>
        </p:spPr>
        <p:txBody>
          <a:bodyPr lIns="182880" rtlCol="0" anchor="ctr" anchorCtr="1"/>
          <a:lstStyle/>
          <a:p>
            <a:pPr algn="ctr" eaLnBrk="0" hangingPunct="0">
              <a:lnSpc>
                <a:spcPct val="106000"/>
              </a:lnSpc>
            </a:pPr>
            <a:endParaRPr lang="en-US" b="1" dirty="0">
              <a:solidFill>
                <a:srgbClr val="FFFFFF"/>
              </a:solidFill>
            </a:endParaRPr>
          </a:p>
        </p:txBody>
      </p:sp>
      <p:sp>
        <p:nvSpPr>
          <p:cNvPr id="11267" name="Rectangle 3"/>
          <p:cNvSpPr>
            <a:spLocks noGrp="1" noChangeArrowheads="1"/>
          </p:cNvSpPr>
          <p:nvPr>
            <p:ph type="body" idx="1"/>
            <p:custDataLst>
              <p:tags r:id="rId92"/>
            </p:custDataLst>
          </p:nvPr>
        </p:nvSpPr>
        <p:spPr bwMode="gray">
          <a:xfrm>
            <a:off x="396875" y="1154113"/>
            <a:ext cx="4014788"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extBox 7"/>
          <p:cNvSpPr txBox="1"/>
          <p:nvPr userDrawn="1"/>
        </p:nvSpPr>
        <p:spPr>
          <a:xfrm>
            <a:off x="6647381" y="9273"/>
            <a:ext cx="2612204" cy="288092"/>
          </a:xfrm>
          <a:prstGeom prst="rect">
            <a:avLst/>
          </a:prstGeom>
        </p:spPr>
        <p:txBody>
          <a:bodyPr wrap="square" rtlCol="0">
            <a:spAutoFit/>
          </a:bodyPr>
          <a:lstStyle/>
          <a:p>
            <a:pPr marL="1588" indent="0" algn="l" rtl="0" fontAlgn="base">
              <a:lnSpc>
                <a:spcPct val="106000"/>
              </a:lnSpc>
              <a:spcBef>
                <a:spcPct val="80000"/>
              </a:spcBef>
              <a:spcAft>
                <a:spcPct val="0"/>
              </a:spcAft>
              <a:buClr>
                <a:srgbClr val="000000"/>
              </a:buClr>
              <a:buFont typeface="Wingdings 2" pitchFamily="18" charset="2"/>
              <a:buNone/>
            </a:pPr>
            <a:r>
              <a:rPr lang="en-US" sz="1200" b="1" kern="1200" dirty="0" smtClean="0">
                <a:solidFill>
                  <a:srgbClr val="FF0000"/>
                </a:solidFill>
                <a:latin typeface="Arial"/>
                <a:ea typeface="+mn-ea"/>
                <a:cs typeface="Arial" charset="0"/>
              </a:rPr>
              <a:t>FOR DSS</a:t>
            </a:r>
            <a:r>
              <a:rPr lang="en-US" sz="1200" b="1" kern="1200" baseline="0" dirty="0" smtClean="0">
                <a:solidFill>
                  <a:srgbClr val="FF0000"/>
                </a:solidFill>
                <a:latin typeface="Arial"/>
                <a:ea typeface="+mn-ea"/>
                <a:cs typeface="Arial" charset="0"/>
              </a:rPr>
              <a:t> INTERNAL USE ONLY</a:t>
            </a:r>
            <a:endParaRPr lang="en-US" sz="1200" b="1" kern="1200" dirty="0">
              <a:solidFill>
                <a:srgbClr val="FF0000"/>
              </a:solidFill>
              <a:latin typeface="Arial"/>
              <a:ea typeface="+mn-ea"/>
              <a:cs typeface="Arial" charset="0"/>
            </a:endParaRPr>
          </a:p>
        </p:txBody>
      </p:sp>
    </p:spTree>
    <p:extLst>
      <p:ext uri="{BB962C8B-B14F-4D97-AF65-F5344CB8AC3E}">
        <p14:creationId xmlns:p14="http://schemas.microsoft.com/office/powerpoint/2010/main" val="3769860078"/>
      </p:ext>
    </p:extLst>
  </p:cSld>
  <p:clrMap bg1="lt1" tx1="dk1" bg2="lt2" tx2="dk2" accent1="accent1" accent2="accent2" accent3="accent3" accent4="accent4" accent5="accent5" accent6="accent6" hlink="hlink" folHlink="folHlink"/>
  <p:sldLayoutIdLst>
    <p:sldLayoutId id="2147484826" r:id="rId1"/>
    <p:sldLayoutId id="2147484827" r:id="rId2"/>
    <p:sldLayoutId id="2147484828" r:id="rId3"/>
    <p:sldLayoutId id="2147484829" r:id="rId4"/>
    <p:sldLayoutId id="2147484830" r:id="rId5"/>
    <p:sldLayoutId id="2147484831" r:id="rId6"/>
    <p:sldLayoutId id="2147484832" r:id="rId7"/>
    <p:sldLayoutId id="2147484833" r:id="rId8"/>
    <p:sldLayoutId id="2147484834" r:id="rId9"/>
    <p:sldLayoutId id="2147484835" r:id="rId10"/>
    <p:sldLayoutId id="2147484836" r:id="rId11"/>
    <p:sldLayoutId id="2147484837" r:id="rId12"/>
    <p:sldLayoutId id="2147484838" r:id="rId13"/>
    <p:sldLayoutId id="2147484839" r:id="rId14"/>
    <p:sldLayoutId id="2147484840" r:id="rId15"/>
    <p:sldLayoutId id="2147484841" r:id="rId16"/>
    <p:sldLayoutId id="2147484842" r:id="rId17"/>
    <p:sldLayoutId id="2147484843" r:id="rId18"/>
    <p:sldLayoutId id="2147484844" r:id="rId19"/>
    <p:sldLayoutId id="2147484845" r:id="rId20"/>
    <p:sldLayoutId id="2147484846" r:id="rId21"/>
    <p:sldLayoutId id="2147484847" r:id="rId22"/>
    <p:sldLayoutId id="2147484848" r:id="rId23"/>
    <p:sldLayoutId id="2147484849" r:id="rId24"/>
    <p:sldLayoutId id="2147484850" r:id="rId25"/>
    <p:sldLayoutId id="2147484851" r:id="rId26"/>
    <p:sldLayoutId id="2147484852" r:id="rId27"/>
    <p:sldLayoutId id="2147484853" r:id="rId28"/>
    <p:sldLayoutId id="2147484854" r:id="rId29"/>
    <p:sldLayoutId id="2147484855" r:id="rId30"/>
    <p:sldLayoutId id="2147484856" r:id="rId31"/>
    <p:sldLayoutId id="2147484857" r:id="rId32"/>
    <p:sldLayoutId id="2147484858" r:id="rId33"/>
    <p:sldLayoutId id="2147484859" r:id="rId34"/>
    <p:sldLayoutId id="2147484860" r:id="rId35"/>
    <p:sldLayoutId id="2147484861" r:id="rId36"/>
    <p:sldLayoutId id="2147484862" r:id="rId37"/>
    <p:sldLayoutId id="2147485408" r:id="rId38"/>
    <p:sldLayoutId id="2147485409" r:id="rId39"/>
    <p:sldLayoutId id="2147485410" r:id="rId40"/>
    <p:sldLayoutId id="2147485411" r:id="rId41"/>
    <p:sldLayoutId id="2147485412" r:id="rId42"/>
    <p:sldLayoutId id="2147485413" r:id="rId43"/>
    <p:sldLayoutId id="2147485414" r:id="rId44"/>
    <p:sldLayoutId id="2147485415" r:id="rId45"/>
    <p:sldLayoutId id="2147485416" r:id="rId46"/>
    <p:sldLayoutId id="2147485417" r:id="rId47"/>
    <p:sldLayoutId id="2147485418" r:id="rId48"/>
    <p:sldLayoutId id="2147485419" r:id="rId49"/>
    <p:sldLayoutId id="2147485420" r:id="rId50"/>
    <p:sldLayoutId id="2147485421" r:id="rId51"/>
    <p:sldLayoutId id="2147485422" r:id="rId52"/>
    <p:sldLayoutId id="2147485423" r:id="rId53"/>
    <p:sldLayoutId id="2147485424" r:id="rId54"/>
    <p:sldLayoutId id="2147485425" r:id="rId55"/>
    <p:sldLayoutId id="2147485426" r:id="rId56"/>
    <p:sldLayoutId id="2147485427" r:id="rId57"/>
    <p:sldLayoutId id="2147485428" r:id="rId58"/>
    <p:sldLayoutId id="2147485429" r:id="rId59"/>
    <p:sldLayoutId id="2147485430" r:id="rId60"/>
    <p:sldLayoutId id="2147485431" r:id="rId61"/>
    <p:sldLayoutId id="2147485432" r:id="rId62"/>
    <p:sldLayoutId id="2147485433" r:id="rId63"/>
    <p:sldLayoutId id="2147485434" r:id="rId64"/>
    <p:sldLayoutId id="2147485435" r:id="rId65"/>
    <p:sldLayoutId id="2147485436" r:id="rId66"/>
    <p:sldLayoutId id="2147485437" r:id="rId67"/>
    <p:sldLayoutId id="2147485438" r:id="rId68"/>
    <p:sldLayoutId id="2147485439" r:id="rId69"/>
    <p:sldLayoutId id="2147485440" r:id="rId70"/>
    <p:sldLayoutId id="2147485441" r:id="rId71"/>
    <p:sldLayoutId id="2147485442" r:id="rId72"/>
    <p:sldLayoutId id="2147485443" r:id="rId73"/>
    <p:sldLayoutId id="2147485444" r:id="rId74"/>
    <p:sldLayoutId id="2147485445" r:id="rId75"/>
    <p:sldLayoutId id="2147485446" r:id="rId76"/>
    <p:sldLayoutId id="2147485447" r:id="rId77"/>
    <p:sldLayoutId id="2147485448" r:id="rId78"/>
    <p:sldLayoutId id="2147485449" r:id="rId79"/>
    <p:sldLayoutId id="2147485450" r:id="rId80"/>
    <p:sldLayoutId id="2147485451" r:id="rId81"/>
    <p:sldLayoutId id="2147485452" r:id="rId82"/>
    <p:sldLayoutId id="2147485453" r:id="rId83"/>
    <p:sldLayoutId id="2147485454" r:id="rId84"/>
    <p:sldLayoutId id="2147485455" r:id="rId85"/>
    <p:sldLayoutId id="2147485456" r:id="rId86"/>
  </p:sldLayoutIdLst>
  <p:timing>
    <p:tnLst>
      <p:par>
        <p:cTn id="1" dur="indefinite" restart="never" nodeType="tmRoot"/>
      </p:par>
    </p:tnLst>
  </p:timing>
  <p:hf hdr="0"/>
  <p:txStyles>
    <p:titleStyle>
      <a:lvl1pPr algn="l" rtl="0" eaLnBrk="0" fontAlgn="base" hangingPunct="0">
        <a:lnSpc>
          <a:spcPct val="106000"/>
        </a:lnSpc>
        <a:spcBef>
          <a:spcPct val="0"/>
        </a:spcBef>
        <a:spcAft>
          <a:spcPct val="0"/>
        </a:spcAft>
        <a:defRPr sz="2400" b="1">
          <a:solidFill>
            <a:srgbClr val="002060"/>
          </a:solidFill>
          <a:latin typeface="+mj-lt"/>
          <a:ea typeface="+mj-ea"/>
          <a:cs typeface="+mj-cs"/>
        </a:defRPr>
      </a:lvl1pPr>
      <a:lvl2pPr algn="l" rtl="0" eaLnBrk="0" fontAlgn="base" hangingPunct="0">
        <a:lnSpc>
          <a:spcPct val="106000"/>
        </a:lnSpc>
        <a:spcBef>
          <a:spcPct val="0"/>
        </a:spcBef>
        <a:spcAft>
          <a:spcPct val="0"/>
        </a:spcAft>
        <a:defRPr sz="1600" b="1">
          <a:solidFill>
            <a:schemeClr val="tx1"/>
          </a:solidFill>
          <a:latin typeface="Arial" charset="0"/>
        </a:defRPr>
      </a:lvl2pPr>
      <a:lvl3pPr algn="l" rtl="0" eaLnBrk="0" fontAlgn="base" hangingPunct="0">
        <a:lnSpc>
          <a:spcPct val="106000"/>
        </a:lnSpc>
        <a:spcBef>
          <a:spcPct val="0"/>
        </a:spcBef>
        <a:spcAft>
          <a:spcPct val="0"/>
        </a:spcAft>
        <a:defRPr sz="1600" b="1">
          <a:solidFill>
            <a:schemeClr val="tx1"/>
          </a:solidFill>
          <a:latin typeface="Arial" charset="0"/>
        </a:defRPr>
      </a:lvl3pPr>
      <a:lvl4pPr algn="l" rtl="0" eaLnBrk="0" fontAlgn="base" hangingPunct="0">
        <a:lnSpc>
          <a:spcPct val="106000"/>
        </a:lnSpc>
        <a:spcBef>
          <a:spcPct val="0"/>
        </a:spcBef>
        <a:spcAft>
          <a:spcPct val="0"/>
        </a:spcAft>
        <a:defRPr sz="1600" b="1">
          <a:solidFill>
            <a:schemeClr val="tx1"/>
          </a:solidFill>
          <a:latin typeface="Arial" charset="0"/>
        </a:defRPr>
      </a:lvl4pPr>
      <a:lvl5pPr algn="l" rtl="0" eaLnBrk="0" fontAlgn="base" hangingPunct="0">
        <a:lnSpc>
          <a:spcPct val="106000"/>
        </a:lnSpc>
        <a:spcBef>
          <a:spcPct val="0"/>
        </a:spcBef>
        <a:spcAft>
          <a:spcPct val="0"/>
        </a:spcAft>
        <a:defRPr sz="1600" b="1">
          <a:solidFill>
            <a:schemeClr val="tx1"/>
          </a:solidFill>
          <a:latin typeface="Arial" charset="0"/>
        </a:defRPr>
      </a:lvl5pPr>
      <a:lvl6pPr marL="457200" algn="l" rtl="0" eaLnBrk="1" fontAlgn="base" hangingPunct="1">
        <a:lnSpc>
          <a:spcPct val="106000"/>
        </a:lnSpc>
        <a:spcBef>
          <a:spcPct val="0"/>
        </a:spcBef>
        <a:spcAft>
          <a:spcPct val="0"/>
        </a:spcAft>
        <a:defRPr sz="1600" b="1">
          <a:solidFill>
            <a:schemeClr val="tx1"/>
          </a:solidFill>
          <a:latin typeface="Arial" charset="0"/>
        </a:defRPr>
      </a:lvl6pPr>
      <a:lvl7pPr marL="914400" algn="l" rtl="0" eaLnBrk="1" fontAlgn="base" hangingPunct="1">
        <a:lnSpc>
          <a:spcPct val="106000"/>
        </a:lnSpc>
        <a:spcBef>
          <a:spcPct val="0"/>
        </a:spcBef>
        <a:spcAft>
          <a:spcPct val="0"/>
        </a:spcAft>
        <a:defRPr sz="1600" b="1">
          <a:solidFill>
            <a:schemeClr val="tx1"/>
          </a:solidFill>
          <a:latin typeface="Arial" charset="0"/>
        </a:defRPr>
      </a:lvl7pPr>
      <a:lvl8pPr marL="1371600" algn="l" rtl="0" eaLnBrk="1" fontAlgn="base" hangingPunct="1">
        <a:lnSpc>
          <a:spcPct val="106000"/>
        </a:lnSpc>
        <a:spcBef>
          <a:spcPct val="0"/>
        </a:spcBef>
        <a:spcAft>
          <a:spcPct val="0"/>
        </a:spcAft>
        <a:defRPr sz="1600" b="1">
          <a:solidFill>
            <a:schemeClr val="tx1"/>
          </a:solidFill>
          <a:latin typeface="Arial" charset="0"/>
        </a:defRPr>
      </a:lvl8pPr>
      <a:lvl9pPr marL="1828800" algn="l" rtl="0" eaLnBrk="1" fontAlgn="base" hangingPunct="1">
        <a:lnSpc>
          <a:spcPct val="106000"/>
        </a:lnSpc>
        <a:spcBef>
          <a:spcPct val="0"/>
        </a:spcBef>
        <a:spcAft>
          <a:spcPct val="0"/>
        </a:spcAft>
        <a:defRPr sz="1600" b="1">
          <a:solidFill>
            <a:schemeClr val="tx1"/>
          </a:solidFill>
          <a:latin typeface="Arial" charset="0"/>
        </a:defRPr>
      </a:lvl9pPr>
    </p:titleStyle>
    <p:bodyStyle>
      <a:lvl1pPr marL="342900" indent="-342900" algn="l" rtl="0" eaLnBrk="0" fontAlgn="base" hangingPunct="0">
        <a:lnSpc>
          <a:spcPct val="106000"/>
        </a:lnSpc>
        <a:spcBef>
          <a:spcPct val="80000"/>
        </a:spcBef>
        <a:spcAft>
          <a:spcPct val="0"/>
        </a:spcAft>
        <a:buClr>
          <a:schemeClr val="tx1"/>
        </a:buClr>
        <a:buSzPct val="80000"/>
        <a:defRPr sz="1100">
          <a:solidFill>
            <a:schemeClr val="tx1"/>
          </a:solidFill>
          <a:latin typeface="+mn-lt"/>
          <a:ea typeface="+mn-ea"/>
          <a:cs typeface="+mn-cs"/>
        </a:defRPr>
      </a:lvl1pPr>
      <a:lvl2pPr marL="169863" indent="-168275" algn="l" rtl="0" eaLnBrk="0" fontAlgn="base" hangingPunct="0">
        <a:lnSpc>
          <a:spcPct val="106000"/>
        </a:lnSpc>
        <a:spcBef>
          <a:spcPct val="80000"/>
        </a:spcBef>
        <a:spcAft>
          <a:spcPct val="0"/>
        </a:spcAft>
        <a:buClr>
          <a:schemeClr val="tx1"/>
        </a:buClr>
        <a:buFont typeface="Wingdings 2" pitchFamily="18" charset="2"/>
        <a:buChar char="¡"/>
        <a:defRPr sz="1100">
          <a:solidFill>
            <a:schemeClr val="tx1"/>
          </a:solidFill>
          <a:latin typeface="+mn-lt"/>
        </a:defRPr>
      </a:lvl2pPr>
      <a:lvl3pPr marL="344488" indent="-173038" algn="l" rtl="0" eaLnBrk="0" fontAlgn="base" hangingPunct="0">
        <a:lnSpc>
          <a:spcPct val="106000"/>
        </a:lnSpc>
        <a:spcBef>
          <a:spcPct val="40000"/>
        </a:spcBef>
        <a:spcAft>
          <a:spcPct val="0"/>
        </a:spcAft>
        <a:buClr>
          <a:schemeClr val="tx1"/>
        </a:buClr>
        <a:buFont typeface="Arial" charset="0"/>
        <a:buChar char="–"/>
        <a:defRPr sz="1000">
          <a:solidFill>
            <a:schemeClr val="tx1"/>
          </a:solidFill>
          <a:latin typeface="+mn-lt"/>
        </a:defRPr>
      </a:lvl3pPr>
      <a:lvl4pPr marL="517525" indent="-171450" algn="l" rtl="0" eaLnBrk="0" fontAlgn="base" hangingPunct="0">
        <a:lnSpc>
          <a:spcPct val="106000"/>
        </a:lnSpc>
        <a:spcBef>
          <a:spcPct val="20000"/>
        </a:spcBef>
        <a:spcAft>
          <a:spcPct val="0"/>
        </a:spcAft>
        <a:buClr>
          <a:schemeClr val="tx1"/>
        </a:buClr>
        <a:buChar char="•"/>
        <a:defRPr sz="1000">
          <a:solidFill>
            <a:schemeClr val="tx1"/>
          </a:solidFill>
          <a:latin typeface="+mn-lt"/>
        </a:defRPr>
      </a:lvl4pPr>
      <a:lvl5pPr marL="1446213" indent="-236538" algn="l" rtl="0" eaLnBrk="0" fontAlgn="base" hangingPunct="0">
        <a:spcBef>
          <a:spcPct val="20000"/>
        </a:spcBef>
        <a:spcAft>
          <a:spcPct val="0"/>
        </a:spcAft>
        <a:buClr>
          <a:schemeClr val="tx1"/>
        </a:buClr>
        <a:buChar char="–"/>
        <a:defRPr sz="1200">
          <a:solidFill>
            <a:schemeClr val="tx1"/>
          </a:solidFill>
          <a:latin typeface="+mn-lt"/>
        </a:defRPr>
      </a:lvl5pPr>
      <a:lvl6pPr marL="1903413" indent="-236538" algn="l" rtl="0" eaLnBrk="1" fontAlgn="base" hangingPunct="1">
        <a:spcBef>
          <a:spcPct val="20000"/>
        </a:spcBef>
        <a:spcAft>
          <a:spcPct val="0"/>
        </a:spcAft>
        <a:buClr>
          <a:schemeClr val="tx1"/>
        </a:buClr>
        <a:buChar char="–"/>
        <a:defRPr sz="1200">
          <a:solidFill>
            <a:schemeClr val="tx1"/>
          </a:solidFill>
          <a:latin typeface="+mn-lt"/>
        </a:defRPr>
      </a:lvl6pPr>
      <a:lvl7pPr marL="2360613" indent="-236538" algn="l" rtl="0" eaLnBrk="1" fontAlgn="base" hangingPunct="1">
        <a:spcBef>
          <a:spcPct val="20000"/>
        </a:spcBef>
        <a:spcAft>
          <a:spcPct val="0"/>
        </a:spcAft>
        <a:buClr>
          <a:schemeClr val="tx1"/>
        </a:buClr>
        <a:buChar char="–"/>
        <a:defRPr sz="1200">
          <a:solidFill>
            <a:schemeClr val="tx1"/>
          </a:solidFill>
          <a:latin typeface="+mn-lt"/>
        </a:defRPr>
      </a:lvl7pPr>
      <a:lvl8pPr marL="2817813" indent="-236538" algn="l" rtl="0" eaLnBrk="1" fontAlgn="base" hangingPunct="1">
        <a:spcBef>
          <a:spcPct val="20000"/>
        </a:spcBef>
        <a:spcAft>
          <a:spcPct val="0"/>
        </a:spcAft>
        <a:buClr>
          <a:schemeClr val="tx1"/>
        </a:buClr>
        <a:buChar char="–"/>
        <a:defRPr sz="1200">
          <a:solidFill>
            <a:schemeClr val="tx1"/>
          </a:solidFill>
          <a:latin typeface="+mn-lt"/>
        </a:defRPr>
      </a:lvl8pPr>
      <a:lvl9pPr marL="3275013" indent="-236538" algn="l" rtl="0" eaLnBrk="1" fontAlgn="base" hangingPunct="1">
        <a:spcBef>
          <a:spcPct val="20000"/>
        </a:spcBef>
        <a:spcAft>
          <a:spcPct val="0"/>
        </a:spcAft>
        <a:buClr>
          <a:schemeClr val="tx1"/>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8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3" name="Object 2" hidden="1"/>
          <p:cNvGraphicFramePr>
            <a:graphicFrameLocks noChangeAspect="1"/>
          </p:cNvGraphicFramePr>
          <p:nvPr>
            <p:custDataLst>
              <p:tags r:id="rId78"/>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76625" name="think-cell Slide" r:id="rId83" imgW="270" imgH="270" progId="TCLayout.ActiveDocument.1">
                  <p:embed/>
                </p:oleObj>
              </mc:Choice>
              <mc:Fallback>
                <p:oleObj name="think-cell Slide" r:id="rId83" imgW="270" imgH="270" progId="TCLayout.ActiveDocument.1">
                  <p:embed/>
                  <p:pic>
                    <p:nvPicPr>
                      <p:cNvPr id="0" name=""/>
                      <p:cNvPicPr/>
                      <p:nvPr/>
                    </p:nvPicPr>
                    <p:blipFill>
                      <a:blip r:embed="rId84"/>
                      <a:stretch>
                        <a:fillRect/>
                      </a:stretch>
                    </p:blipFill>
                    <p:spPr>
                      <a:xfrm>
                        <a:off x="1588" y="1588"/>
                        <a:ext cx="1587" cy="1587"/>
                      </a:xfrm>
                      <a:prstGeom prst="rect">
                        <a:avLst/>
                      </a:prstGeom>
                    </p:spPr>
                  </p:pic>
                </p:oleObj>
              </mc:Fallback>
            </mc:AlternateContent>
          </a:graphicData>
        </a:graphic>
      </p:graphicFrame>
      <p:sp>
        <p:nvSpPr>
          <p:cNvPr id="11266" name="Rectangle 2"/>
          <p:cNvSpPr>
            <a:spLocks noGrp="1" noChangeArrowheads="1"/>
          </p:cNvSpPr>
          <p:nvPr>
            <p:ph type="title"/>
            <p:custDataLst>
              <p:tags r:id="rId79"/>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dirty="0" smtClean="0"/>
              <a:t>Click to edit Master title style</a:t>
            </a:r>
          </a:p>
        </p:txBody>
      </p:sp>
      <p:sp>
        <p:nvSpPr>
          <p:cNvPr id="3699717" name="Text Box 5"/>
          <p:cNvSpPr txBox="1">
            <a:spLocks noChangeArrowheads="1"/>
          </p:cNvSpPr>
          <p:nvPr>
            <p:custDataLst>
              <p:tags r:id="rId80"/>
            </p:custDataLst>
          </p:nvPr>
        </p:nvSpPr>
        <p:spPr bwMode="gray">
          <a:xfrm>
            <a:off x="8805522" y="6664325"/>
            <a:ext cx="279400" cy="144463"/>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eaLnBrk="0" hangingPunct="0">
              <a:lnSpc>
                <a:spcPct val="106000"/>
              </a:lnSpc>
              <a:buClr>
                <a:srgbClr val="000000"/>
              </a:buClr>
              <a:buSzPct val="65000"/>
              <a:buFont typeface="Wingdings" pitchFamily="2" charset="2"/>
              <a:buNone/>
              <a:defRPr/>
            </a:pPr>
            <a:r>
              <a:rPr lang="en-US" sz="900" dirty="0">
                <a:solidFill>
                  <a:srgbClr val="000000"/>
                </a:solidFill>
              </a:rPr>
              <a:t>- </a:t>
            </a:r>
            <a:fld id="{290C53EC-CF66-4122-B2D4-FBD43595D2C6}" type="slidenum">
              <a:rPr lang="en-US" sz="900">
                <a:solidFill>
                  <a:srgbClr val="000000"/>
                </a:solidFill>
              </a:rPr>
              <a:pPr algn="ctr" eaLnBrk="0" hangingPunct="0">
                <a:lnSpc>
                  <a:spcPct val="106000"/>
                </a:lnSpc>
                <a:buClr>
                  <a:srgbClr val="000000"/>
                </a:buClr>
                <a:buSzPct val="65000"/>
                <a:buFont typeface="Wingdings" pitchFamily="2" charset="2"/>
                <a:buNone/>
                <a:defRPr/>
              </a:pPr>
              <a:t>‹#›</a:t>
            </a:fld>
            <a:r>
              <a:rPr lang="en-US" sz="900" dirty="0">
                <a:solidFill>
                  <a:srgbClr val="000000"/>
                </a:solidFill>
              </a:rPr>
              <a:t> -</a:t>
            </a:r>
          </a:p>
        </p:txBody>
      </p:sp>
      <p:sp>
        <p:nvSpPr>
          <p:cNvPr id="4" name="Rectangle 3"/>
          <p:cNvSpPr/>
          <p:nvPr userDrawn="1"/>
        </p:nvSpPr>
        <p:spPr bwMode="gray">
          <a:xfrm>
            <a:off x="0" y="893852"/>
            <a:ext cx="9144000" cy="1033374"/>
          </a:xfrm>
          <a:prstGeom prst="rect">
            <a:avLst/>
          </a:prstGeom>
          <a:solidFill>
            <a:schemeClr val="bg1"/>
          </a:solidFill>
          <a:ln w="12700" cap="rnd" algn="ctr">
            <a:noFill/>
            <a:miter lim="800000"/>
            <a:headEnd/>
            <a:tailEnd/>
          </a:ln>
        </p:spPr>
        <p:txBody>
          <a:bodyPr lIns="182880" rtlCol="0" anchor="ctr" anchorCtr="1"/>
          <a:lstStyle/>
          <a:p>
            <a:pPr algn="ctr" eaLnBrk="0" hangingPunct="0">
              <a:lnSpc>
                <a:spcPct val="106000"/>
              </a:lnSpc>
            </a:pPr>
            <a:endParaRPr lang="en-US" b="1" dirty="0">
              <a:solidFill>
                <a:srgbClr val="FFFFFF"/>
              </a:solidFill>
            </a:endParaRPr>
          </a:p>
        </p:txBody>
      </p:sp>
      <p:sp>
        <p:nvSpPr>
          <p:cNvPr id="11267" name="Rectangle 3"/>
          <p:cNvSpPr>
            <a:spLocks noGrp="1" noChangeArrowheads="1"/>
          </p:cNvSpPr>
          <p:nvPr>
            <p:ph type="body" idx="1"/>
            <p:custDataLst>
              <p:tags r:id="rId81"/>
            </p:custDataLst>
          </p:nvPr>
        </p:nvSpPr>
        <p:spPr bwMode="gray">
          <a:xfrm>
            <a:off x="396875" y="1154113"/>
            <a:ext cx="4014788"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4278834425"/>
      </p:ext>
    </p:extLst>
  </p:cSld>
  <p:clrMap bg1="lt1" tx1="dk1" bg2="lt2" tx2="dk2" accent1="accent1" accent2="accent2" accent3="accent3" accent4="accent4" accent5="accent5" accent6="accent6" hlink="hlink" folHlink="folHlink"/>
  <p:sldLayoutIdLst>
    <p:sldLayoutId id="2147484881" r:id="rId1"/>
    <p:sldLayoutId id="2147484882" r:id="rId2"/>
    <p:sldLayoutId id="2147484883" r:id="rId3"/>
    <p:sldLayoutId id="2147484884" r:id="rId4"/>
    <p:sldLayoutId id="2147484885" r:id="rId5"/>
    <p:sldLayoutId id="2147484886" r:id="rId6"/>
    <p:sldLayoutId id="2147484887" r:id="rId7"/>
    <p:sldLayoutId id="2147484888" r:id="rId8"/>
    <p:sldLayoutId id="2147484889" r:id="rId9"/>
    <p:sldLayoutId id="2147484890" r:id="rId10"/>
    <p:sldLayoutId id="2147484891" r:id="rId11"/>
    <p:sldLayoutId id="2147484892" r:id="rId12"/>
    <p:sldLayoutId id="2147484893" r:id="rId13"/>
    <p:sldLayoutId id="2147484894" r:id="rId14"/>
    <p:sldLayoutId id="2147484895" r:id="rId15"/>
    <p:sldLayoutId id="2147484896" r:id="rId16"/>
    <p:sldLayoutId id="2147484897" r:id="rId17"/>
    <p:sldLayoutId id="2147484898" r:id="rId18"/>
    <p:sldLayoutId id="2147484899" r:id="rId19"/>
    <p:sldLayoutId id="2147484900" r:id="rId20"/>
    <p:sldLayoutId id="2147484901" r:id="rId21"/>
    <p:sldLayoutId id="2147484902" r:id="rId22"/>
    <p:sldLayoutId id="2147484903" r:id="rId23"/>
    <p:sldLayoutId id="2147484904" r:id="rId24"/>
    <p:sldLayoutId id="2147484905" r:id="rId25"/>
    <p:sldLayoutId id="2147484906" r:id="rId26"/>
    <p:sldLayoutId id="2147484907" r:id="rId27"/>
    <p:sldLayoutId id="2147484908" r:id="rId28"/>
    <p:sldLayoutId id="2147484909" r:id="rId29"/>
    <p:sldLayoutId id="2147484910" r:id="rId30"/>
    <p:sldLayoutId id="2147484911" r:id="rId31"/>
    <p:sldLayoutId id="2147484912" r:id="rId32"/>
    <p:sldLayoutId id="2147484913" r:id="rId33"/>
    <p:sldLayoutId id="2147484914" r:id="rId34"/>
    <p:sldLayoutId id="2147484915" r:id="rId35"/>
    <p:sldLayoutId id="2147484917" r:id="rId36"/>
    <p:sldLayoutId id="2147484918" r:id="rId37"/>
    <p:sldLayoutId id="2147484919" r:id="rId38"/>
    <p:sldLayoutId id="2147484920" r:id="rId39"/>
    <p:sldLayoutId id="2147484921" r:id="rId40"/>
    <p:sldLayoutId id="2147484922" r:id="rId41"/>
    <p:sldLayoutId id="2147484923" r:id="rId42"/>
    <p:sldLayoutId id="2147484924" r:id="rId43"/>
    <p:sldLayoutId id="2147484925" r:id="rId44"/>
    <p:sldLayoutId id="2147484926" r:id="rId45"/>
    <p:sldLayoutId id="2147484927" r:id="rId46"/>
    <p:sldLayoutId id="2147484928" r:id="rId47"/>
    <p:sldLayoutId id="2147485457" r:id="rId48"/>
    <p:sldLayoutId id="2147485458" r:id="rId49"/>
    <p:sldLayoutId id="2147485459" r:id="rId50"/>
    <p:sldLayoutId id="2147485460" r:id="rId51"/>
    <p:sldLayoutId id="2147485461" r:id="rId52"/>
    <p:sldLayoutId id="2147485462" r:id="rId53"/>
    <p:sldLayoutId id="2147485463" r:id="rId54"/>
    <p:sldLayoutId id="2147485464" r:id="rId55"/>
    <p:sldLayoutId id="2147485465" r:id="rId56"/>
    <p:sldLayoutId id="2147485466" r:id="rId57"/>
    <p:sldLayoutId id="2147485482" r:id="rId58"/>
    <p:sldLayoutId id="2147485483" r:id="rId59"/>
    <p:sldLayoutId id="2147485484" r:id="rId60"/>
    <p:sldLayoutId id="2147485485" r:id="rId61"/>
    <p:sldLayoutId id="2147485486" r:id="rId62"/>
    <p:sldLayoutId id="2147485487" r:id="rId63"/>
    <p:sldLayoutId id="2147485488" r:id="rId64"/>
    <p:sldLayoutId id="2147485489" r:id="rId65"/>
    <p:sldLayoutId id="2147485490" r:id="rId66"/>
    <p:sldLayoutId id="2147485491" r:id="rId67"/>
    <p:sldLayoutId id="2147485492" r:id="rId68"/>
    <p:sldLayoutId id="2147485493" r:id="rId69"/>
    <p:sldLayoutId id="2147485494" r:id="rId70"/>
    <p:sldLayoutId id="2147485495" r:id="rId71"/>
    <p:sldLayoutId id="2147485496" r:id="rId72"/>
    <p:sldLayoutId id="2147485497" r:id="rId73"/>
    <p:sldLayoutId id="2147485498" r:id="rId74"/>
    <p:sldLayoutId id="2147485499" r:id="rId75"/>
  </p:sldLayoutIdLst>
  <p:timing>
    <p:tnLst>
      <p:par>
        <p:cTn id="1" dur="indefinite" restart="never" nodeType="tmRoot"/>
      </p:par>
    </p:tnLst>
  </p:timing>
  <p:hf hdr="0"/>
  <p:txStyles>
    <p:titleStyle>
      <a:lvl1pPr algn="l" rtl="0" eaLnBrk="0" fontAlgn="base" hangingPunct="0">
        <a:lnSpc>
          <a:spcPct val="106000"/>
        </a:lnSpc>
        <a:spcBef>
          <a:spcPct val="0"/>
        </a:spcBef>
        <a:spcAft>
          <a:spcPct val="0"/>
        </a:spcAft>
        <a:defRPr sz="2400" b="1">
          <a:solidFill>
            <a:schemeClr val="tx1"/>
          </a:solidFill>
          <a:latin typeface="+mj-lt"/>
          <a:ea typeface="+mj-ea"/>
          <a:cs typeface="+mj-cs"/>
        </a:defRPr>
      </a:lvl1pPr>
      <a:lvl2pPr algn="l" rtl="0" eaLnBrk="0" fontAlgn="base" hangingPunct="0">
        <a:lnSpc>
          <a:spcPct val="106000"/>
        </a:lnSpc>
        <a:spcBef>
          <a:spcPct val="0"/>
        </a:spcBef>
        <a:spcAft>
          <a:spcPct val="0"/>
        </a:spcAft>
        <a:defRPr sz="1600" b="1">
          <a:solidFill>
            <a:schemeClr val="tx1"/>
          </a:solidFill>
          <a:latin typeface="Arial" charset="0"/>
        </a:defRPr>
      </a:lvl2pPr>
      <a:lvl3pPr algn="l" rtl="0" eaLnBrk="0" fontAlgn="base" hangingPunct="0">
        <a:lnSpc>
          <a:spcPct val="106000"/>
        </a:lnSpc>
        <a:spcBef>
          <a:spcPct val="0"/>
        </a:spcBef>
        <a:spcAft>
          <a:spcPct val="0"/>
        </a:spcAft>
        <a:defRPr sz="1600" b="1">
          <a:solidFill>
            <a:schemeClr val="tx1"/>
          </a:solidFill>
          <a:latin typeface="Arial" charset="0"/>
        </a:defRPr>
      </a:lvl3pPr>
      <a:lvl4pPr algn="l" rtl="0" eaLnBrk="0" fontAlgn="base" hangingPunct="0">
        <a:lnSpc>
          <a:spcPct val="106000"/>
        </a:lnSpc>
        <a:spcBef>
          <a:spcPct val="0"/>
        </a:spcBef>
        <a:spcAft>
          <a:spcPct val="0"/>
        </a:spcAft>
        <a:defRPr sz="1600" b="1">
          <a:solidFill>
            <a:schemeClr val="tx1"/>
          </a:solidFill>
          <a:latin typeface="Arial" charset="0"/>
        </a:defRPr>
      </a:lvl4pPr>
      <a:lvl5pPr algn="l" rtl="0" eaLnBrk="0" fontAlgn="base" hangingPunct="0">
        <a:lnSpc>
          <a:spcPct val="106000"/>
        </a:lnSpc>
        <a:spcBef>
          <a:spcPct val="0"/>
        </a:spcBef>
        <a:spcAft>
          <a:spcPct val="0"/>
        </a:spcAft>
        <a:defRPr sz="1600" b="1">
          <a:solidFill>
            <a:schemeClr val="tx1"/>
          </a:solidFill>
          <a:latin typeface="Arial" charset="0"/>
        </a:defRPr>
      </a:lvl5pPr>
      <a:lvl6pPr marL="457200" algn="l" rtl="0" eaLnBrk="1" fontAlgn="base" hangingPunct="1">
        <a:lnSpc>
          <a:spcPct val="106000"/>
        </a:lnSpc>
        <a:spcBef>
          <a:spcPct val="0"/>
        </a:spcBef>
        <a:spcAft>
          <a:spcPct val="0"/>
        </a:spcAft>
        <a:defRPr sz="1600" b="1">
          <a:solidFill>
            <a:schemeClr val="tx1"/>
          </a:solidFill>
          <a:latin typeface="Arial" charset="0"/>
        </a:defRPr>
      </a:lvl6pPr>
      <a:lvl7pPr marL="914400" algn="l" rtl="0" eaLnBrk="1" fontAlgn="base" hangingPunct="1">
        <a:lnSpc>
          <a:spcPct val="106000"/>
        </a:lnSpc>
        <a:spcBef>
          <a:spcPct val="0"/>
        </a:spcBef>
        <a:spcAft>
          <a:spcPct val="0"/>
        </a:spcAft>
        <a:defRPr sz="1600" b="1">
          <a:solidFill>
            <a:schemeClr val="tx1"/>
          </a:solidFill>
          <a:latin typeface="Arial" charset="0"/>
        </a:defRPr>
      </a:lvl7pPr>
      <a:lvl8pPr marL="1371600" algn="l" rtl="0" eaLnBrk="1" fontAlgn="base" hangingPunct="1">
        <a:lnSpc>
          <a:spcPct val="106000"/>
        </a:lnSpc>
        <a:spcBef>
          <a:spcPct val="0"/>
        </a:spcBef>
        <a:spcAft>
          <a:spcPct val="0"/>
        </a:spcAft>
        <a:defRPr sz="1600" b="1">
          <a:solidFill>
            <a:schemeClr val="tx1"/>
          </a:solidFill>
          <a:latin typeface="Arial" charset="0"/>
        </a:defRPr>
      </a:lvl8pPr>
      <a:lvl9pPr marL="1828800" algn="l" rtl="0" eaLnBrk="1" fontAlgn="base" hangingPunct="1">
        <a:lnSpc>
          <a:spcPct val="106000"/>
        </a:lnSpc>
        <a:spcBef>
          <a:spcPct val="0"/>
        </a:spcBef>
        <a:spcAft>
          <a:spcPct val="0"/>
        </a:spcAft>
        <a:defRPr sz="1600" b="1">
          <a:solidFill>
            <a:schemeClr val="tx1"/>
          </a:solidFill>
          <a:latin typeface="Arial" charset="0"/>
        </a:defRPr>
      </a:lvl9pPr>
    </p:titleStyle>
    <p:bodyStyle>
      <a:lvl1pPr marL="342900" indent="-342900" algn="l" rtl="0" eaLnBrk="0" fontAlgn="base" hangingPunct="0">
        <a:lnSpc>
          <a:spcPct val="106000"/>
        </a:lnSpc>
        <a:spcBef>
          <a:spcPct val="80000"/>
        </a:spcBef>
        <a:spcAft>
          <a:spcPct val="0"/>
        </a:spcAft>
        <a:buClr>
          <a:schemeClr val="tx1"/>
        </a:buClr>
        <a:buSzPct val="80000"/>
        <a:defRPr sz="1100">
          <a:solidFill>
            <a:schemeClr val="tx1"/>
          </a:solidFill>
          <a:latin typeface="+mn-lt"/>
          <a:ea typeface="+mn-ea"/>
          <a:cs typeface="+mn-cs"/>
        </a:defRPr>
      </a:lvl1pPr>
      <a:lvl2pPr marL="169863" indent="-168275" algn="l" rtl="0" eaLnBrk="0" fontAlgn="base" hangingPunct="0">
        <a:lnSpc>
          <a:spcPct val="106000"/>
        </a:lnSpc>
        <a:spcBef>
          <a:spcPct val="80000"/>
        </a:spcBef>
        <a:spcAft>
          <a:spcPct val="0"/>
        </a:spcAft>
        <a:buClr>
          <a:schemeClr val="tx1"/>
        </a:buClr>
        <a:buFont typeface="Wingdings 2" pitchFamily="18" charset="2"/>
        <a:buChar char="¡"/>
        <a:defRPr sz="1100">
          <a:solidFill>
            <a:schemeClr val="tx1"/>
          </a:solidFill>
          <a:latin typeface="+mn-lt"/>
        </a:defRPr>
      </a:lvl2pPr>
      <a:lvl3pPr marL="344488" indent="-173038" algn="l" rtl="0" eaLnBrk="0" fontAlgn="base" hangingPunct="0">
        <a:lnSpc>
          <a:spcPct val="106000"/>
        </a:lnSpc>
        <a:spcBef>
          <a:spcPct val="40000"/>
        </a:spcBef>
        <a:spcAft>
          <a:spcPct val="0"/>
        </a:spcAft>
        <a:buClr>
          <a:schemeClr val="tx1"/>
        </a:buClr>
        <a:buFont typeface="Arial" charset="0"/>
        <a:buChar char="–"/>
        <a:defRPr sz="1000">
          <a:solidFill>
            <a:schemeClr val="tx1"/>
          </a:solidFill>
          <a:latin typeface="+mn-lt"/>
        </a:defRPr>
      </a:lvl3pPr>
      <a:lvl4pPr marL="517525" indent="-171450" algn="l" rtl="0" eaLnBrk="0" fontAlgn="base" hangingPunct="0">
        <a:lnSpc>
          <a:spcPct val="106000"/>
        </a:lnSpc>
        <a:spcBef>
          <a:spcPct val="20000"/>
        </a:spcBef>
        <a:spcAft>
          <a:spcPct val="0"/>
        </a:spcAft>
        <a:buClr>
          <a:schemeClr val="tx1"/>
        </a:buClr>
        <a:buChar char="•"/>
        <a:defRPr sz="1000">
          <a:solidFill>
            <a:schemeClr val="tx1"/>
          </a:solidFill>
          <a:latin typeface="+mn-lt"/>
        </a:defRPr>
      </a:lvl4pPr>
      <a:lvl5pPr marL="1446213" indent="-236538" algn="l" rtl="0" eaLnBrk="0" fontAlgn="base" hangingPunct="0">
        <a:spcBef>
          <a:spcPct val="20000"/>
        </a:spcBef>
        <a:spcAft>
          <a:spcPct val="0"/>
        </a:spcAft>
        <a:buClr>
          <a:schemeClr val="tx1"/>
        </a:buClr>
        <a:buChar char="–"/>
        <a:defRPr sz="1200">
          <a:solidFill>
            <a:schemeClr val="tx1"/>
          </a:solidFill>
          <a:latin typeface="+mn-lt"/>
        </a:defRPr>
      </a:lvl5pPr>
      <a:lvl6pPr marL="1903413" indent="-236538" algn="l" rtl="0" eaLnBrk="1" fontAlgn="base" hangingPunct="1">
        <a:spcBef>
          <a:spcPct val="20000"/>
        </a:spcBef>
        <a:spcAft>
          <a:spcPct val="0"/>
        </a:spcAft>
        <a:buClr>
          <a:schemeClr val="tx1"/>
        </a:buClr>
        <a:buChar char="–"/>
        <a:defRPr sz="1200">
          <a:solidFill>
            <a:schemeClr val="tx1"/>
          </a:solidFill>
          <a:latin typeface="+mn-lt"/>
        </a:defRPr>
      </a:lvl6pPr>
      <a:lvl7pPr marL="2360613" indent="-236538" algn="l" rtl="0" eaLnBrk="1" fontAlgn="base" hangingPunct="1">
        <a:spcBef>
          <a:spcPct val="20000"/>
        </a:spcBef>
        <a:spcAft>
          <a:spcPct val="0"/>
        </a:spcAft>
        <a:buClr>
          <a:schemeClr val="tx1"/>
        </a:buClr>
        <a:buChar char="–"/>
        <a:defRPr sz="1200">
          <a:solidFill>
            <a:schemeClr val="tx1"/>
          </a:solidFill>
          <a:latin typeface="+mn-lt"/>
        </a:defRPr>
      </a:lvl7pPr>
      <a:lvl8pPr marL="2817813" indent="-236538" algn="l" rtl="0" eaLnBrk="1" fontAlgn="base" hangingPunct="1">
        <a:spcBef>
          <a:spcPct val="20000"/>
        </a:spcBef>
        <a:spcAft>
          <a:spcPct val="0"/>
        </a:spcAft>
        <a:buClr>
          <a:schemeClr val="tx1"/>
        </a:buClr>
        <a:buChar char="–"/>
        <a:defRPr sz="1200">
          <a:solidFill>
            <a:schemeClr val="tx1"/>
          </a:solidFill>
          <a:latin typeface="+mn-lt"/>
        </a:defRPr>
      </a:lvl8pPr>
      <a:lvl9pPr marL="3275013" indent="-236538" algn="l" rtl="0" eaLnBrk="1" fontAlgn="base" hangingPunct="1">
        <a:spcBef>
          <a:spcPct val="20000"/>
        </a:spcBef>
        <a:spcAft>
          <a:spcPct val="0"/>
        </a:spcAft>
        <a:buClr>
          <a:schemeClr val="tx1"/>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Ref idx="1002">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3" name="Object 2" hidden="1"/>
          <p:cNvGraphicFramePr>
            <a:graphicFrameLocks noChangeAspect="1"/>
          </p:cNvGraphicFramePr>
          <p:nvPr>
            <p:custDataLst>
              <p:tags r:id="rId36"/>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79335" name="think-cell Slide" r:id="rId41" imgW="270" imgH="270" progId="TCLayout.ActiveDocument.1">
                  <p:embed/>
                </p:oleObj>
              </mc:Choice>
              <mc:Fallback>
                <p:oleObj name="think-cell Slide" r:id="rId41" imgW="270" imgH="270" progId="TCLayout.ActiveDocument.1">
                  <p:embed/>
                  <p:pic>
                    <p:nvPicPr>
                      <p:cNvPr id="0" name=""/>
                      <p:cNvPicPr/>
                      <p:nvPr/>
                    </p:nvPicPr>
                    <p:blipFill>
                      <a:blip r:embed="rId42"/>
                      <a:stretch>
                        <a:fillRect/>
                      </a:stretch>
                    </p:blipFill>
                    <p:spPr>
                      <a:xfrm>
                        <a:off x="1588" y="1588"/>
                        <a:ext cx="1587" cy="1587"/>
                      </a:xfrm>
                      <a:prstGeom prst="rect">
                        <a:avLst/>
                      </a:prstGeom>
                    </p:spPr>
                  </p:pic>
                </p:oleObj>
              </mc:Fallback>
            </mc:AlternateContent>
          </a:graphicData>
        </a:graphic>
      </p:graphicFrame>
      <p:sp>
        <p:nvSpPr>
          <p:cNvPr id="11266" name="Rectangle 2"/>
          <p:cNvSpPr>
            <a:spLocks noGrp="1" noChangeArrowheads="1"/>
          </p:cNvSpPr>
          <p:nvPr>
            <p:ph type="title"/>
            <p:custDataLst>
              <p:tags r:id="rId37"/>
            </p:custDataLst>
          </p:nvPr>
        </p:nvSpPr>
        <p:spPr bwMode="gray">
          <a:xfrm>
            <a:off x="401638" y="381596"/>
            <a:ext cx="6440951"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dirty="0" smtClean="0"/>
              <a:t>Click to edit Master title style</a:t>
            </a:r>
          </a:p>
        </p:txBody>
      </p:sp>
      <p:sp>
        <p:nvSpPr>
          <p:cNvPr id="3699717" name="Text Box 5"/>
          <p:cNvSpPr txBox="1">
            <a:spLocks noChangeArrowheads="1"/>
          </p:cNvSpPr>
          <p:nvPr>
            <p:custDataLst>
              <p:tags r:id="rId38"/>
            </p:custDataLst>
          </p:nvPr>
        </p:nvSpPr>
        <p:spPr bwMode="gray">
          <a:xfrm>
            <a:off x="8805522" y="6664325"/>
            <a:ext cx="279400" cy="144463"/>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eaLnBrk="0" hangingPunct="0">
              <a:lnSpc>
                <a:spcPct val="106000"/>
              </a:lnSpc>
              <a:buClr>
                <a:srgbClr val="000000"/>
              </a:buClr>
              <a:buSzPct val="65000"/>
              <a:buFont typeface="Wingdings" pitchFamily="2" charset="2"/>
              <a:buNone/>
              <a:defRPr/>
            </a:pPr>
            <a:r>
              <a:rPr lang="en-US" sz="900" dirty="0">
                <a:solidFill>
                  <a:srgbClr val="000000"/>
                </a:solidFill>
              </a:rPr>
              <a:t>- </a:t>
            </a:r>
            <a:fld id="{290C53EC-CF66-4122-B2D4-FBD43595D2C6}" type="slidenum">
              <a:rPr lang="en-US" sz="900">
                <a:solidFill>
                  <a:srgbClr val="000000"/>
                </a:solidFill>
              </a:rPr>
              <a:pPr algn="ctr" eaLnBrk="0" hangingPunct="0">
                <a:lnSpc>
                  <a:spcPct val="106000"/>
                </a:lnSpc>
                <a:buClr>
                  <a:srgbClr val="000000"/>
                </a:buClr>
                <a:buSzPct val="65000"/>
                <a:buFont typeface="Wingdings" pitchFamily="2" charset="2"/>
                <a:buNone/>
                <a:defRPr/>
              </a:pPr>
              <a:t>‹#›</a:t>
            </a:fld>
            <a:r>
              <a:rPr lang="en-US" sz="900" dirty="0">
                <a:solidFill>
                  <a:srgbClr val="000000"/>
                </a:solidFill>
              </a:rPr>
              <a:t> -</a:t>
            </a:r>
          </a:p>
        </p:txBody>
      </p:sp>
      <p:sp>
        <p:nvSpPr>
          <p:cNvPr id="4" name="Rectangle 3"/>
          <p:cNvSpPr/>
          <p:nvPr userDrawn="1"/>
        </p:nvSpPr>
        <p:spPr bwMode="gray">
          <a:xfrm>
            <a:off x="0" y="893852"/>
            <a:ext cx="9144000" cy="1033374"/>
          </a:xfrm>
          <a:prstGeom prst="rect">
            <a:avLst/>
          </a:prstGeom>
          <a:solidFill>
            <a:schemeClr val="bg1"/>
          </a:solidFill>
          <a:ln w="12700" cap="rnd" algn="ctr">
            <a:noFill/>
            <a:miter lim="800000"/>
            <a:headEnd/>
            <a:tailEnd/>
          </a:ln>
        </p:spPr>
        <p:txBody>
          <a:bodyPr lIns="182880" rtlCol="0" anchor="ctr" anchorCtr="1"/>
          <a:lstStyle/>
          <a:p>
            <a:pPr algn="ctr" eaLnBrk="0" hangingPunct="0">
              <a:lnSpc>
                <a:spcPct val="106000"/>
              </a:lnSpc>
            </a:pPr>
            <a:endParaRPr lang="en-US" b="1" dirty="0">
              <a:solidFill>
                <a:srgbClr val="FFFFFF"/>
              </a:solidFill>
            </a:endParaRPr>
          </a:p>
        </p:txBody>
      </p:sp>
      <p:sp>
        <p:nvSpPr>
          <p:cNvPr id="11267" name="Rectangle 3"/>
          <p:cNvSpPr>
            <a:spLocks noGrp="1" noChangeArrowheads="1"/>
          </p:cNvSpPr>
          <p:nvPr>
            <p:ph type="body" idx="1"/>
            <p:custDataLst>
              <p:tags r:id="rId39"/>
            </p:custDataLst>
          </p:nvPr>
        </p:nvSpPr>
        <p:spPr bwMode="gray">
          <a:xfrm>
            <a:off x="396875" y="1154113"/>
            <a:ext cx="4014788"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778880292"/>
      </p:ext>
    </p:extLst>
  </p:cSld>
  <p:clrMap bg1="lt1" tx1="dk1" bg2="lt2" tx2="dk2" accent1="accent1" accent2="accent2" accent3="accent3" accent4="accent4" accent5="accent5" accent6="accent6" hlink="hlink" folHlink="folHlink"/>
  <p:sldLayoutIdLst>
    <p:sldLayoutId id="2147484933" r:id="rId1"/>
    <p:sldLayoutId id="2147484934" r:id="rId2"/>
    <p:sldLayoutId id="2147485357" r:id="rId3"/>
    <p:sldLayoutId id="2147484935" r:id="rId4"/>
    <p:sldLayoutId id="2147484936" r:id="rId5"/>
    <p:sldLayoutId id="2147484937" r:id="rId6"/>
    <p:sldLayoutId id="2147484938" r:id="rId7"/>
    <p:sldLayoutId id="2147484939" r:id="rId8"/>
    <p:sldLayoutId id="2147484940" r:id="rId9"/>
    <p:sldLayoutId id="2147484941" r:id="rId10"/>
    <p:sldLayoutId id="2147484942" r:id="rId11"/>
    <p:sldLayoutId id="2147484943" r:id="rId12"/>
    <p:sldLayoutId id="2147484944" r:id="rId13"/>
    <p:sldLayoutId id="2147484945" r:id="rId14"/>
    <p:sldLayoutId id="2147484946" r:id="rId15"/>
    <p:sldLayoutId id="2147484947" r:id="rId16"/>
    <p:sldLayoutId id="2147484948" r:id="rId17"/>
    <p:sldLayoutId id="2147484949" r:id="rId18"/>
    <p:sldLayoutId id="2147484950" r:id="rId19"/>
    <p:sldLayoutId id="2147484951" r:id="rId20"/>
    <p:sldLayoutId id="2147484952" r:id="rId21"/>
    <p:sldLayoutId id="2147484953" r:id="rId22"/>
    <p:sldLayoutId id="2147484954" r:id="rId23"/>
    <p:sldLayoutId id="2147484955" r:id="rId24"/>
    <p:sldLayoutId id="2147484956" r:id="rId25"/>
    <p:sldLayoutId id="2147484957" r:id="rId26"/>
    <p:sldLayoutId id="2147484958" r:id="rId27"/>
    <p:sldLayoutId id="2147484959" r:id="rId28"/>
    <p:sldLayoutId id="2147484960" r:id="rId29"/>
    <p:sldLayoutId id="2147484961" r:id="rId30"/>
    <p:sldLayoutId id="2147484962" r:id="rId31"/>
    <p:sldLayoutId id="2147484963" r:id="rId32"/>
    <p:sldLayoutId id="2147484968" r:id="rId33"/>
  </p:sldLayoutIdLst>
  <p:timing>
    <p:tnLst>
      <p:par>
        <p:cTn id="1" dur="indefinite" restart="never" nodeType="tmRoot"/>
      </p:par>
    </p:tnLst>
  </p:timing>
  <p:hf hdr="0"/>
  <p:txStyles>
    <p:titleStyle>
      <a:lvl1pPr algn="l" rtl="0" eaLnBrk="0" fontAlgn="base" hangingPunct="0">
        <a:lnSpc>
          <a:spcPct val="106000"/>
        </a:lnSpc>
        <a:spcBef>
          <a:spcPct val="0"/>
        </a:spcBef>
        <a:spcAft>
          <a:spcPct val="0"/>
        </a:spcAft>
        <a:defRPr sz="2400" b="1">
          <a:solidFill>
            <a:schemeClr val="tx1"/>
          </a:solidFill>
          <a:latin typeface="+mj-lt"/>
          <a:ea typeface="+mj-ea"/>
          <a:cs typeface="+mj-cs"/>
        </a:defRPr>
      </a:lvl1pPr>
      <a:lvl2pPr algn="l" rtl="0" eaLnBrk="0" fontAlgn="base" hangingPunct="0">
        <a:lnSpc>
          <a:spcPct val="106000"/>
        </a:lnSpc>
        <a:spcBef>
          <a:spcPct val="0"/>
        </a:spcBef>
        <a:spcAft>
          <a:spcPct val="0"/>
        </a:spcAft>
        <a:defRPr sz="1600" b="1">
          <a:solidFill>
            <a:schemeClr val="tx1"/>
          </a:solidFill>
          <a:latin typeface="Arial" charset="0"/>
        </a:defRPr>
      </a:lvl2pPr>
      <a:lvl3pPr algn="l" rtl="0" eaLnBrk="0" fontAlgn="base" hangingPunct="0">
        <a:lnSpc>
          <a:spcPct val="106000"/>
        </a:lnSpc>
        <a:spcBef>
          <a:spcPct val="0"/>
        </a:spcBef>
        <a:spcAft>
          <a:spcPct val="0"/>
        </a:spcAft>
        <a:defRPr sz="1600" b="1">
          <a:solidFill>
            <a:schemeClr val="tx1"/>
          </a:solidFill>
          <a:latin typeface="Arial" charset="0"/>
        </a:defRPr>
      </a:lvl3pPr>
      <a:lvl4pPr algn="l" rtl="0" eaLnBrk="0" fontAlgn="base" hangingPunct="0">
        <a:lnSpc>
          <a:spcPct val="106000"/>
        </a:lnSpc>
        <a:spcBef>
          <a:spcPct val="0"/>
        </a:spcBef>
        <a:spcAft>
          <a:spcPct val="0"/>
        </a:spcAft>
        <a:defRPr sz="1600" b="1">
          <a:solidFill>
            <a:schemeClr val="tx1"/>
          </a:solidFill>
          <a:latin typeface="Arial" charset="0"/>
        </a:defRPr>
      </a:lvl4pPr>
      <a:lvl5pPr algn="l" rtl="0" eaLnBrk="0" fontAlgn="base" hangingPunct="0">
        <a:lnSpc>
          <a:spcPct val="106000"/>
        </a:lnSpc>
        <a:spcBef>
          <a:spcPct val="0"/>
        </a:spcBef>
        <a:spcAft>
          <a:spcPct val="0"/>
        </a:spcAft>
        <a:defRPr sz="1600" b="1">
          <a:solidFill>
            <a:schemeClr val="tx1"/>
          </a:solidFill>
          <a:latin typeface="Arial" charset="0"/>
        </a:defRPr>
      </a:lvl5pPr>
      <a:lvl6pPr marL="457200" algn="l" rtl="0" eaLnBrk="1" fontAlgn="base" hangingPunct="1">
        <a:lnSpc>
          <a:spcPct val="106000"/>
        </a:lnSpc>
        <a:spcBef>
          <a:spcPct val="0"/>
        </a:spcBef>
        <a:spcAft>
          <a:spcPct val="0"/>
        </a:spcAft>
        <a:defRPr sz="1600" b="1">
          <a:solidFill>
            <a:schemeClr val="tx1"/>
          </a:solidFill>
          <a:latin typeface="Arial" charset="0"/>
        </a:defRPr>
      </a:lvl6pPr>
      <a:lvl7pPr marL="914400" algn="l" rtl="0" eaLnBrk="1" fontAlgn="base" hangingPunct="1">
        <a:lnSpc>
          <a:spcPct val="106000"/>
        </a:lnSpc>
        <a:spcBef>
          <a:spcPct val="0"/>
        </a:spcBef>
        <a:spcAft>
          <a:spcPct val="0"/>
        </a:spcAft>
        <a:defRPr sz="1600" b="1">
          <a:solidFill>
            <a:schemeClr val="tx1"/>
          </a:solidFill>
          <a:latin typeface="Arial" charset="0"/>
        </a:defRPr>
      </a:lvl7pPr>
      <a:lvl8pPr marL="1371600" algn="l" rtl="0" eaLnBrk="1" fontAlgn="base" hangingPunct="1">
        <a:lnSpc>
          <a:spcPct val="106000"/>
        </a:lnSpc>
        <a:spcBef>
          <a:spcPct val="0"/>
        </a:spcBef>
        <a:spcAft>
          <a:spcPct val="0"/>
        </a:spcAft>
        <a:defRPr sz="1600" b="1">
          <a:solidFill>
            <a:schemeClr val="tx1"/>
          </a:solidFill>
          <a:latin typeface="Arial" charset="0"/>
        </a:defRPr>
      </a:lvl8pPr>
      <a:lvl9pPr marL="1828800" algn="l" rtl="0" eaLnBrk="1" fontAlgn="base" hangingPunct="1">
        <a:lnSpc>
          <a:spcPct val="106000"/>
        </a:lnSpc>
        <a:spcBef>
          <a:spcPct val="0"/>
        </a:spcBef>
        <a:spcAft>
          <a:spcPct val="0"/>
        </a:spcAft>
        <a:defRPr sz="1600" b="1">
          <a:solidFill>
            <a:schemeClr val="tx1"/>
          </a:solidFill>
          <a:latin typeface="Arial" charset="0"/>
        </a:defRPr>
      </a:lvl9pPr>
    </p:titleStyle>
    <p:bodyStyle>
      <a:lvl1pPr marL="342900" indent="-342900" algn="l" rtl="0" eaLnBrk="0" fontAlgn="base" hangingPunct="0">
        <a:lnSpc>
          <a:spcPct val="106000"/>
        </a:lnSpc>
        <a:spcBef>
          <a:spcPct val="80000"/>
        </a:spcBef>
        <a:spcAft>
          <a:spcPct val="0"/>
        </a:spcAft>
        <a:buClr>
          <a:schemeClr val="tx1"/>
        </a:buClr>
        <a:buSzPct val="80000"/>
        <a:defRPr sz="1100">
          <a:solidFill>
            <a:schemeClr val="tx1"/>
          </a:solidFill>
          <a:latin typeface="+mn-lt"/>
          <a:ea typeface="+mn-ea"/>
          <a:cs typeface="+mn-cs"/>
        </a:defRPr>
      </a:lvl1pPr>
      <a:lvl2pPr marL="169863" indent="-168275" algn="l" rtl="0" eaLnBrk="0" fontAlgn="base" hangingPunct="0">
        <a:lnSpc>
          <a:spcPct val="106000"/>
        </a:lnSpc>
        <a:spcBef>
          <a:spcPct val="80000"/>
        </a:spcBef>
        <a:spcAft>
          <a:spcPct val="0"/>
        </a:spcAft>
        <a:buClr>
          <a:schemeClr val="tx1"/>
        </a:buClr>
        <a:buFont typeface="Wingdings 2" pitchFamily="18" charset="2"/>
        <a:buChar char="¡"/>
        <a:defRPr sz="1100">
          <a:solidFill>
            <a:schemeClr val="tx1"/>
          </a:solidFill>
          <a:latin typeface="+mn-lt"/>
        </a:defRPr>
      </a:lvl2pPr>
      <a:lvl3pPr marL="344488" indent="-173038" algn="l" rtl="0" eaLnBrk="0" fontAlgn="base" hangingPunct="0">
        <a:lnSpc>
          <a:spcPct val="106000"/>
        </a:lnSpc>
        <a:spcBef>
          <a:spcPct val="40000"/>
        </a:spcBef>
        <a:spcAft>
          <a:spcPct val="0"/>
        </a:spcAft>
        <a:buClr>
          <a:schemeClr val="tx1"/>
        </a:buClr>
        <a:buFont typeface="Arial" charset="0"/>
        <a:buChar char="–"/>
        <a:defRPr sz="1000">
          <a:solidFill>
            <a:schemeClr val="tx1"/>
          </a:solidFill>
          <a:latin typeface="+mn-lt"/>
        </a:defRPr>
      </a:lvl3pPr>
      <a:lvl4pPr marL="517525" indent="-171450" algn="l" rtl="0" eaLnBrk="0" fontAlgn="base" hangingPunct="0">
        <a:lnSpc>
          <a:spcPct val="106000"/>
        </a:lnSpc>
        <a:spcBef>
          <a:spcPct val="20000"/>
        </a:spcBef>
        <a:spcAft>
          <a:spcPct val="0"/>
        </a:spcAft>
        <a:buClr>
          <a:schemeClr val="tx1"/>
        </a:buClr>
        <a:buChar char="•"/>
        <a:defRPr sz="1000">
          <a:solidFill>
            <a:schemeClr val="tx1"/>
          </a:solidFill>
          <a:latin typeface="+mn-lt"/>
        </a:defRPr>
      </a:lvl4pPr>
      <a:lvl5pPr marL="1446213" indent="-236538" algn="l" rtl="0" eaLnBrk="0" fontAlgn="base" hangingPunct="0">
        <a:spcBef>
          <a:spcPct val="20000"/>
        </a:spcBef>
        <a:spcAft>
          <a:spcPct val="0"/>
        </a:spcAft>
        <a:buClr>
          <a:schemeClr val="tx1"/>
        </a:buClr>
        <a:buChar char="–"/>
        <a:defRPr sz="1200">
          <a:solidFill>
            <a:schemeClr val="tx1"/>
          </a:solidFill>
          <a:latin typeface="+mn-lt"/>
        </a:defRPr>
      </a:lvl5pPr>
      <a:lvl6pPr marL="1903413" indent="-236538" algn="l" rtl="0" eaLnBrk="1" fontAlgn="base" hangingPunct="1">
        <a:spcBef>
          <a:spcPct val="20000"/>
        </a:spcBef>
        <a:spcAft>
          <a:spcPct val="0"/>
        </a:spcAft>
        <a:buClr>
          <a:schemeClr val="tx1"/>
        </a:buClr>
        <a:buChar char="–"/>
        <a:defRPr sz="1200">
          <a:solidFill>
            <a:schemeClr val="tx1"/>
          </a:solidFill>
          <a:latin typeface="+mn-lt"/>
        </a:defRPr>
      </a:lvl6pPr>
      <a:lvl7pPr marL="2360613" indent="-236538" algn="l" rtl="0" eaLnBrk="1" fontAlgn="base" hangingPunct="1">
        <a:spcBef>
          <a:spcPct val="20000"/>
        </a:spcBef>
        <a:spcAft>
          <a:spcPct val="0"/>
        </a:spcAft>
        <a:buClr>
          <a:schemeClr val="tx1"/>
        </a:buClr>
        <a:buChar char="–"/>
        <a:defRPr sz="1200">
          <a:solidFill>
            <a:schemeClr val="tx1"/>
          </a:solidFill>
          <a:latin typeface="+mn-lt"/>
        </a:defRPr>
      </a:lvl7pPr>
      <a:lvl8pPr marL="2817813" indent="-236538" algn="l" rtl="0" eaLnBrk="1" fontAlgn="base" hangingPunct="1">
        <a:spcBef>
          <a:spcPct val="20000"/>
        </a:spcBef>
        <a:spcAft>
          <a:spcPct val="0"/>
        </a:spcAft>
        <a:buClr>
          <a:schemeClr val="tx1"/>
        </a:buClr>
        <a:buChar char="–"/>
        <a:defRPr sz="1200">
          <a:solidFill>
            <a:schemeClr val="tx1"/>
          </a:solidFill>
          <a:latin typeface="+mn-lt"/>
        </a:defRPr>
      </a:lvl8pPr>
      <a:lvl9pPr marL="3275013" indent="-236538" algn="l" rtl="0" eaLnBrk="1" fontAlgn="base" hangingPunct="1">
        <a:spcBef>
          <a:spcPct val="20000"/>
        </a:spcBef>
        <a:spcAft>
          <a:spcPct val="0"/>
        </a:spcAft>
        <a:buClr>
          <a:schemeClr val="tx1"/>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3" name="Object 2" hidden="1"/>
          <p:cNvGraphicFramePr>
            <a:graphicFrameLocks noChangeAspect="1"/>
          </p:cNvGraphicFramePr>
          <p:nvPr>
            <p:custDataLst>
              <p:tags r:id="rId40"/>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80355" name="think-cell Slide" r:id="rId45" imgW="270" imgH="270" progId="TCLayout.ActiveDocument.1">
                  <p:embed/>
                </p:oleObj>
              </mc:Choice>
              <mc:Fallback>
                <p:oleObj name="think-cell Slide" r:id="rId45" imgW="270" imgH="270" progId="TCLayout.ActiveDocument.1">
                  <p:embed/>
                  <p:pic>
                    <p:nvPicPr>
                      <p:cNvPr id="0" name=""/>
                      <p:cNvPicPr/>
                      <p:nvPr/>
                    </p:nvPicPr>
                    <p:blipFill>
                      <a:blip r:embed="rId46"/>
                      <a:stretch>
                        <a:fillRect/>
                      </a:stretch>
                    </p:blipFill>
                    <p:spPr>
                      <a:xfrm>
                        <a:off x="1588" y="1588"/>
                        <a:ext cx="1587" cy="1587"/>
                      </a:xfrm>
                      <a:prstGeom prst="rect">
                        <a:avLst/>
                      </a:prstGeom>
                    </p:spPr>
                  </p:pic>
                </p:oleObj>
              </mc:Fallback>
            </mc:AlternateContent>
          </a:graphicData>
        </a:graphic>
      </p:graphicFrame>
      <p:sp>
        <p:nvSpPr>
          <p:cNvPr id="11266" name="Rectangle 2"/>
          <p:cNvSpPr>
            <a:spLocks noGrp="1" noChangeArrowheads="1"/>
          </p:cNvSpPr>
          <p:nvPr>
            <p:ph type="title"/>
            <p:custDataLst>
              <p:tags r:id="rId41"/>
            </p:custDataLst>
          </p:nvPr>
        </p:nvSpPr>
        <p:spPr bwMode="gray">
          <a:xfrm>
            <a:off x="401638" y="381596"/>
            <a:ext cx="6440951"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dirty="0" smtClean="0"/>
              <a:t>Click to edit Master title style</a:t>
            </a:r>
          </a:p>
        </p:txBody>
      </p:sp>
      <p:sp>
        <p:nvSpPr>
          <p:cNvPr id="3699717" name="Text Box 5"/>
          <p:cNvSpPr txBox="1">
            <a:spLocks noChangeArrowheads="1"/>
          </p:cNvSpPr>
          <p:nvPr>
            <p:custDataLst>
              <p:tags r:id="rId42"/>
            </p:custDataLst>
          </p:nvPr>
        </p:nvSpPr>
        <p:spPr bwMode="gray">
          <a:xfrm>
            <a:off x="8805522" y="6664325"/>
            <a:ext cx="279400" cy="144463"/>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eaLnBrk="0" hangingPunct="0">
              <a:lnSpc>
                <a:spcPct val="106000"/>
              </a:lnSpc>
              <a:buClr>
                <a:srgbClr val="000000"/>
              </a:buClr>
              <a:buSzPct val="65000"/>
              <a:buFont typeface="Wingdings" pitchFamily="2" charset="2"/>
              <a:buNone/>
              <a:defRPr/>
            </a:pPr>
            <a:r>
              <a:rPr lang="en-US" sz="900" dirty="0">
                <a:solidFill>
                  <a:srgbClr val="000000"/>
                </a:solidFill>
              </a:rPr>
              <a:t>- </a:t>
            </a:r>
            <a:fld id="{290C53EC-CF66-4122-B2D4-FBD43595D2C6}" type="slidenum">
              <a:rPr lang="en-US" sz="900">
                <a:solidFill>
                  <a:srgbClr val="000000"/>
                </a:solidFill>
              </a:rPr>
              <a:pPr algn="ctr" eaLnBrk="0" hangingPunct="0">
                <a:lnSpc>
                  <a:spcPct val="106000"/>
                </a:lnSpc>
                <a:buClr>
                  <a:srgbClr val="000000"/>
                </a:buClr>
                <a:buSzPct val="65000"/>
                <a:buFont typeface="Wingdings" pitchFamily="2" charset="2"/>
                <a:buNone/>
                <a:defRPr/>
              </a:pPr>
              <a:t>‹#›</a:t>
            </a:fld>
            <a:r>
              <a:rPr lang="en-US" sz="900" dirty="0">
                <a:solidFill>
                  <a:srgbClr val="000000"/>
                </a:solidFill>
              </a:rPr>
              <a:t> -</a:t>
            </a:r>
          </a:p>
        </p:txBody>
      </p:sp>
      <p:sp>
        <p:nvSpPr>
          <p:cNvPr id="4" name="Rectangle 3"/>
          <p:cNvSpPr/>
          <p:nvPr userDrawn="1"/>
        </p:nvSpPr>
        <p:spPr bwMode="gray">
          <a:xfrm>
            <a:off x="0" y="893852"/>
            <a:ext cx="9144000" cy="1033374"/>
          </a:xfrm>
          <a:prstGeom prst="rect">
            <a:avLst/>
          </a:prstGeom>
          <a:solidFill>
            <a:schemeClr val="bg1"/>
          </a:solidFill>
          <a:ln w="12700" cap="rnd" algn="ctr">
            <a:noFill/>
            <a:miter lim="800000"/>
            <a:headEnd/>
            <a:tailEnd/>
          </a:ln>
        </p:spPr>
        <p:txBody>
          <a:bodyPr lIns="182880" rtlCol="0" anchor="ctr" anchorCtr="1"/>
          <a:lstStyle/>
          <a:p>
            <a:pPr algn="ctr" eaLnBrk="0" hangingPunct="0">
              <a:lnSpc>
                <a:spcPct val="106000"/>
              </a:lnSpc>
            </a:pPr>
            <a:endParaRPr lang="en-US" b="1" dirty="0">
              <a:solidFill>
                <a:srgbClr val="FFFFFF"/>
              </a:solidFill>
            </a:endParaRPr>
          </a:p>
        </p:txBody>
      </p:sp>
      <p:sp>
        <p:nvSpPr>
          <p:cNvPr id="11267" name="Rectangle 3"/>
          <p:cNvSpPr>
            <a:spLocks noGrp="1" noChangeArrowheads="1"/>
          </p:cNvSpPr>
          <p:nvPr>
            <p:ph type="body" idx="1"/>
            <p:custDataLst>
              <p:tags r:id="rId43"/>
            </p:custDataLst>
          </p:nvPr>
        </p:nvSpPr>
        <p:spPr bwMode="gray">
          <a:xfrm>
            <a:off x="396875" y="1154113"/>
            <a:ext cx="4014788"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TextBox 7"/>
          <p:cNvSpPr txBox="1"/>
          <p:nvPr userDrawn="1"/>
        </p:nvSpPr>
        <p:spPr>
          <a:xfrm>
            <a:off x="6647381" y="9273"/>
            <a:ext cx="2612204" cy="288092"/>
          </a:xfrm>
          <a:prstGeom prst="rect">
            <a:avLst/>
          </a:prstGeom>
        </p:spPr>
        <p:txBody>
          <a:bodyPr wrap="square" rtlCol="0">
            <a:spAutoFit/>
          </a:bodyPr>
          <a:lstStyle/>
          <a:p>
            <a:pPr marL="1588" indent="0" algn="l" rtl="0" fontAlgn="base">
              <a:lnSpc>
                <a:spcPct val="106000"/>
              </a:lnSpc>
              <a:spcBef>
                <a:spcPct val="80000"/>
              </a:spcBef>
              <a:spcAft>
                <a:spcPct val="0"/>
              </a:spcAft>
              <a:buClr>
                <a:srgbClr val="000000"/>
              </a:buClr>
              <a:buFont typeface="Wingdings 2" pitchFamily="18" charset="2"/>
              <a:buNone/>
            </a:pPr>
            <a:r>
              <a:rPr lang="en-US" sz="1200" b="1" kern="1200" dirty="0" smtClean="0">
                <a:solidFill>
                  <a:srgbClr val="FF0000"/>
                </a:solidFill>
                <a:latin typeface="Arial"/>
                <a:ea typeface="+mn-ea"/>
                <a:cs typeface="Arial" charset="0"/>
              </a:rPr>
              <a:t>FOR DSS</a:t>
            </a:r>
            <a:r>
              <a:rPr lang="en-US" sz="1200" b="1" kern="1200" baseline="0" dirty="0" smtClean="0">
                <a:solidFill>
                  <a:srgbClr val="FF0000"/>
                </a:solidFill>
                <a:latin typeface="Arial"/>
                <a:ea typeface="+mn-ea"/>
                <a:cs typeface="Arial" charset="0"/>
              </a:rPr>
              <a:t> INTERNAL USE ONLY</a:t>
            </a:r>
            <a:endParaRPr lang="en-US" sz="1200" b="1" kern="1200" dirty="0">
              <a:solidFill>
                <a:srgbClr val="FF0000"/>
              </a:solidFill>
              <a:latin typeface="Arial"/>
              <a:ea typeface="+mn-ea"/>
              <a:cs typeface="Arial" charset="0"/>
            </a:endParaRPr>
          </a:p>
        </p:txBody>
      </p:sp>
    </p:spTree>
    <p:extLst>
      <p:ext uri="{BB962C8B-B14F-4D97-AF65-F5344CB8AC3E}">
        <p14:creationId xmlns:p14="http://schemas.microsoft.com/office/powerpoint/2010/main" val="2893459769"/>
      </p:ext>
    </p:extLst>
  </p:cSld>
  <p:clrMap bg1="lt1" tx1="dk1" bg2="lt2" tx2="dk2" accent1="accent1" accent2="accent2" accent3="accent3" accent4="accent4" accent5="accent5" accent6="accent6" hlink="hlink" folHlink="folHlink"/>
  <p:sldLayoutIdLst>
    <p:sldLayoutId id="2147484972" r:id="rId1"/>
    <p:sldLayoutId id="2147484973" r:id="rId2"/>
    <p:sldLayoutId id="2147484974" r:id="rId3"/>
    <p:sldLayoutId id="2147484975" r:id="rId4"/>
    <p:sldLayoutId id="2147484976" r:id="rId5"/>
    <p:sldLayoutId id="2147484977" r:id="rId6"/>
    <p:sldLayoutId id="2147484978" r:id="rId7"/>
    <p:sldLayoutId id="2147484979" r:id="rId8"/>
    <p:sldLayoutId id="2147484980" r:id="rId9"/>
    <p:sldLayoutId id="2147484981" r:id="rId10"/>
    <p:sldLayoutId id="2147484982" r:id="rId11"/>
    <p:sldLayoutId id="2147484983" r:id="rId12"/>
    <p:sldLayoutId id="2147484984" r:id="rId13"/>
    <p:sldLayoutId id="2147484985" r:id="rId14"/>
    <p:sldLayoutId id="2147484986" r:id="rId15"/>
    <p:sldLayoutId id="2147484987" r:id="rId16"/>
    <p:sldLayoutId id="2147484988" r:id="rId17"/>
    <p:sldLayoutId id="2147484989" r:id="rId18"/>
    <p:sldLayoutId id="2147484990" r:id="rId19"/>
    <p:sldLayoutId id="2147484991" r:id="rId20"/>
    <p:sldLayoutId id="2147484992" r:id="rId21"/>
    <p:sldLayoutId id="2147484993" r:id="rId22"/>
    <p:sldLayoutId id="2147484994" r:id="rId23"/>
    <p:sldLayoutId id="2147484995" r:id="rId24"/>
    <p:sldLayoutId id="2147484996" r:id="rId25"/>
    <p:sldLayoutId id="2147484997" r:id="rId26"/>
    <p:sldLayoutId id="2147484998" r:id="rId27"/>
    <p:sldLayoutId id="2147484999" r:id="rId28"/>
    <p:sldLayoutId id="2147485000" r:id="rId29"/>
    <p:sldLayoutId id="2147485001" r:id="rId30"/>
    <p:sldLayoutId id="2147485002" r:id="rId31"/>
    <p:sldLayoutId id="2147485003" r:id="rId32"/>
    <p:sldLayoutId id="2147485004" r:id="rId33"/>
    <p:sldLayoutId id="2147485005" r:id="rId34"/>
    <p:sldLayoutId id="2147485007" r:id="rId35"/>
    <p:sldLayoutId id="2147485008" r:id="rId36"/>
    <p:sldLayoutId id="2147485009" r:id="rId37"/>
  </p:sldLayoutIdLst>
  <p:timing>
    <p:tnLst>
      <p:par>
        <p:cTn id="1" dur="indefinite" restart="never" nodeType="tmRoot"/>
      </p:par>
    </p:tnLst>
  </p:timing>
  <p:hf hdr="0"/>
  <p:txStyles>
    <p:titleStyle>
      <a:lvl1pPr algn="l" rtl="0" eaLnBrk="0" fontAlgn="base" hangingPunct="0">
        <a:lnSpc>
          <a:spcPct val="106000"/>
        </a:lnSpc>
        <a:spcBef>
          <a:spcPct val="0"/>
        </a:spcBef>
        <a:spcAft>
          <a:spcPct val="0"/>
        </a:spcAft>
        <a:defRPr sz="2400" b="1">
          <a:solidFill>
            <a:schemeClr val="tx1"/>
          </a:solidFill>
          <a:latin typeface="+mj-lt"/>
          <a:ea typeface="+mj-ea"/>
          <a:cs typeface="+mj-cs"/>
        </a:defRPr>
      </a:lvl1pPr>
      <a:lvl2pPr algn="l" rtl="0" eaLnBrk="0" fontAlgn="base" hangingPunct="0">
        <a:lnSpc>
          <a:spcPct val="106000"/>
        </a:lnSpc>
        <a:spcBef>
          <a:spcPct val="0"/>
        </a:spcBef>
        <a:spcAft>
          <a:spcPct val="0"/>
        </a:spcAft>
        <a:defRPr sz="1600" b="1">
          <a:solidFill>
            <a:schemeClr val="tx1"/>
          </a:solidFill>
          <a:latin typeface="Arial" charset="0"/>
        </a:defRPr>
      </a:lvl2pPr>
      <a:lvl3pPr algn="l" rtl="0" eaLnBrk="0" fontAlgn="base" hangingPunct="0">
        <a:lnSpc>
          <a:spcPct val="106000"/>
        </a:lnSpc>
        <a:spcBef>
          <a:spcPct val="0"/>
        </a:spcBef>
        <a:spcAft>
          <a:spcPct val="0"/>
        </a:spcAft>
        <a:defRPr sz="1600" b="1">
          <a:solidFill>
            <a:schemeClr val="tx1"/>
          </a:solidFill>
          <a:latin typeface="Arial" charset="0"/>
        </a:defRPr>
      </a:lvl3pPr>
      <a:lvl4pPr algn="l" rtl="0" eaLnBrk="0" fontAlgn="base" hangingPunct="0">
        <a:lnSpc>
          <a:spcPct val="106000"/>
        </a:lnSpc>
        <a:spcBef>
          <a:spcPct val="0"/>
        </a:spcBef>
        <a:spcAft>
          <a:spcPct val="0"/>
        </a:spcAft>
        <a:defRPr sz="1600" b="1">
          <a:solidFill>
            <a:schemeClr val="tx1"/>
          </a:solidFill>
          <a:latin typeface="Arial" charset="0"/>
        </a:defRPr>
      </a:lvl4pPr>
      <a:lvl5pPr algn="l" rtl="0" eaLnBrk="0" fontAlgn="base" hangingPunct="0">
        <a:lnSpc>
          <a:spcPct val="106000"/>
        </a:lnSpc>
        <a:spcBef>
          <a:spcPct val="0"/>
        </a:spcBef>
        <a:spcAft>
          <a:spcPct val="0"/>
        </a:spcAft>
        <a:defRPr sz="1600" b="1">
          <a:solidFill>
            <a:schemeClr val="tx1"/>
          </a:solidFill>
          <a:latin typeface="Arial" charset="0"/>
        </a:defRPr>
      </a:lvl5pPr>
      <a:lvl6pPr marL="457200" algn="l" rtl="0" eaLnBrk="1" fontAlgn="base" hangingPunct="1">
        <a:lnSpc>
          <a:spcPct val="106000"/>
        </a:lnSpc>
        <a:spcBef>
          <a:spcPct val="0"/>
        </a:spcBef>
        <a:spcAft>
          <a:spcPct val="0"/>
        </a:spcAft>
        <a:defRPr sz="1600" b="1">
          <a:solidFill>
            <a:schemeClr val="tx1"/>
          </a:solidFill>
          <a:latin typeface="Arial" charset="0"/>
        </a:defRPr>
      </a:lvl6pPr>
      <a:lvl7pPr marL="914400" algn="l" rtl="0" eaLnBrk="1" fontAlgn="base" hangingPunct="1">
        <a:lnSpc>
          <a:spcPct val="106000"/>
        </a:lnSpc>
        <a:spcBef>
          <a:spcPct val="0"/>
        </a:spcBef>
        <a:spcAft>
          <a:spcPct val="0"/>
        </a:spcAft>
        <a:defRPr sz="1600" b="1">
          <a:solidFill>
            <a:schemeClr val="tx1"/>
          </a:solidFill>
          <a:latin typeface="Arial" charset="0"/>
        </a:defRPr>
      </a:lvl7pPr>
      <a:lvl8pPr marL="1371600" algn="l" rtl="0" eaLnBrk="1" fontAlgn="base" hangingPunct="1">
        <a:lnSpc>
          <a:spcPct val="106000"/>
        </a:lnSpc>
        <a:spcBef>
          <a:spcPct val="0"/>
        </a:spcBef>
        <a:spcAft>
          <a:spcPct val="0"/>
        </a:spcAft>
        <a:defRPr sz="1600" b="1">
          <a:solidFill>
            <a:schemeClr val="tx1"/>
          </a:solidFill>
          <a:latin typeface="Arial" charset="0"/>
        </a:defRPr>
      </a:lvl8pPr>
      <a:lvl9pPr marL="1828800" algn="l" rtl="0" eaLnBrk="1" fontAlgn="base" hangingPunct="1">
        <a:lnSpc>
          <a:spcPct val="106000"/>
        </a:lnSpc>
        <a:spcBef>
          <a:spcPct val="0"/>
        </a:spcBef>
        <a:spcAft>
          <a:spcPct val="0"/>
        </a:spcAft>
        <a:defRPr sz="1600" b="1">
          <a:solidFill>
            <a:schemeClr val="tx1"/>
          </a:solidFill>
          <a:latin typeface="Arial" charset="0"/>
        </a:defRPr>
      </a:lvl9pPr>
    </p:titleStyle>
    <p:bodyStyle>
      <a:lvl1pPr marL="342900" indent="-342900" algn="l" rtl="0" eaLnBrk="0" fontAlgn="base" hangingPunct="0">
        <a:lnSpc>
          <a:spcPct val="106000"/>
        </a:lnSpc>
        <a:spcBef>
          <a:spcPct val="80000"/>
        </a:spcBef>
        <a:spcAft>
          <a:spcPct val="0"/>
        </a:spcAft>
        <a:buClr>
          <a:schemeClr val="tx1"/>
        </a:buClr>
        <a:buSzPct val="80000"/>
        <a:defRPr sz="1100">
          <a:solidFill>
            <a:schemeClr val="tx1"/>
          </a:solidFill>
          <a:latin typeface="+mn-lt"/>
          <a:ea typeface="+mn-ea"/>
          <a:cs typeface="+mn-cs"/>
        </a:defRPr>
      </a:lvl1pPr>
      <a:lvl2pPr marL="169863" indent="-168275" algn="l" rtl="0" eaLnBrk="0" fontAlgn="base" hangingPunct="0">
        <a:lnSpc>
          <a:spcPct val="106000"/>
        </a:lnSpc>
        <a:spcBef>
          <a:spcPct val="80000"/>
        </a:spcBef>
        <a:spcAft>
          <a:spcPct val="0"/>
        </a:spcAft>
        <a:buClr>
          <a:schemeClr val="tx1"/>
        </a:buClr>
        <a:buFont typeface="Wingdings 2" pitchFamily="18" charset="2"/>
        <a:buChar char="¡"/>
        <a:defRPr sz="1100">
          <a:solidFill>
            <a:schemeClr val="tx1"/>
          </a:solidFill>
          <a:latin typeface="+mn-lt"/>
        </a:defRPr>
      </a:lvl2pPr>
      <a:lvl3pPr marL="344488" indent="-173038" algn="l" rtl="0" eaLnBrk="0" fontAlgn="base" hangingPunct="0">
        <a:lnSpc>
          <a:spcPct val="106000"/>
        </a:lnSpc>
        <a:spcBef>
          <a:spcPct val="40000"/>
        </a:spcBef>
        <a:spcAft>
          <a:spcPct val="0"/>
        </a:spcAft>
        <a:buClr>
          <a:schemeClr val="tx1"/>
        </a:buClr>
        <a:buFont typeface="Arial" charset="0"/>
        <a:buChar char="–"/>
        <a:defRPr sz="1000">
          <a:solidFill>
            <a:schemeClr val="tx1"/>
          </a:solidFill>
          <a:latin typeface="+mn-lt"/>
        </a:defRPr>
      </a:lvl3pPr>
      <a:lvl4pPr marL="517525" indent="-171450" algn="l" rtl="0" eaLnBrk="0" fontAlgn="base" hangingPunct="0">
        <a:lnSpc>
          <a:spcPct val="106000"/>
        </a:lnSpc>
        <a:spcBef>
          <a:spcPct val="20000"/>
        </a:spcBef>
        <a:spcAft>
          <a:spcPct val="0"/>
        </a:spcAft>
        <a:buClr>
          <a:schemeClr val="tx1"/>
        </a:buClr>
        <a:buChar char="•"/>
        <a:defRPr sz="1000">
          <a:solidFill>
            <a:schemeClr val="tx1"/>
          </a:solidFill>
          <a:latin typeface="+mn-lt"/>
        </a:defRPr>
      </a:lvl4pPr>
      <a:lvl5pPr marL="1446213" indent="-236538" algn="l" rtl="0" eaLnBrk="0" fontAlgn="base" hangingPunct="0">
        <a:spcBef>
          <a:spcPct val="20000"/>
        </a:spcBef>
        <a:spcAft>
          <a:spcPct val="0"/>
        </a:spcAft>
        <a:buClr>
          <a:schemeClr val="tx1"/>
        </a:buClr>
        <a:buChar char="–"/>
        <a:defRPr sz="1200">
          <a:solidFill>
            <a:schemeClr val="tx1"/>
          </a:solidFill>
          <a:latin typeface="+mn-lt"/>
        </a:defRPr>
      </a:lvl5pPr>
      <a:lvl6pPr marL="1903413" indent="-236538" algn="l" rtl="0" eaLnBrk="1" fontAlgn="base" hangingPunct="1">
        <a:spcBef>
          <a:spcPct val="20000"/>
        </a:spcBef>
        <a:spcAft>
          <a:spcPct val="0"/>
        </a:spcAft>
        <a:buClr>
          <a:schemeClr val="tx1"/>
        </a:buClr>
        <a:buChar char="–"/>
        <a:defRPr sz="1200">
          <a:solidFill>
            <a:schemeClr val="tx1"/>
          </a:solidFill>
          <a:latin typeface="+mn-lt"/>
        </a:defRPr>
      </a:lvl6pPr>
      <a:lvl7pPr marL="2360613" indent="-236538" algn="l" rtl="0" eaLnBrk="1" fontAlgn="base" hangingPunct="1">
        <a:spcBef>
          <a:spcPct val="20000"/>
        </a:spcBef>
        <a:spcAft>
          <a:spcPct val="0"/>
        </a:spcAft>
        <a:buClr>
          <a:schemeClr val="tx1"/>
        </a:buClr>
        <a:buChar char="–"/>
        <a:defRPr sz="1200">
          <a:solidFill>
            <a:schemeClr val="tx1"/>
          </a:solidFill>
          <a:latin typeface="+mn-lt"/>
        </a:defRPr>
      </a:lvl7pPr>
      <a:lvl8pPr marL="2817813" indent="-236538" algn="l" rtl="0" eaLnBrk="1" fontAlgn="base" hangingPunct="1">
        <a:spcBef>
          <a:spcPct val="20000"/>
        </a:spcBef>
        <a:spcAft>
          <a:spcPct val="0"/>
        </a:spcAft>
        <a:buClr>
          <a:schemeClr val="tx1"/>
        </a:buClr>
        <a:buChar char="–"/>
        <a:defRPr sz="1200">
          <a:solidFill>
            <a:schemeClr val="tx1"/>
          </a:solidFill>
          <a:latin typeface="+mn-lt"/>
        </a:defRPr>
      </a:lvl8pPr>
      <a:lvl9pPr marL="3275013" indent="-236538" algn="l" rtl="0" eaLnBrk="1" fontAlgn="base" hangingPunct="1">
        <a:spcBef>
          <a:spcPct val="20000"/>
        </a:spcBef>
        <a:spcAft>
          <a:spcPct val="0"/>
        </a:spcAft>
        <a:buClr>
          <a:schemeClr val="tx1"/>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3" name="Object 2" hidden="1"/>
          <p:cNvGraphicFramePr>
            <a:graphicFrameLocks noChangeAspect="1"/>
          </p:cNvGraphicFramePr>
          <p:nvPr>
            <p:custDataLst>
              <p:tags r:id="rId40"/>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81214" name="think-cell Slide" r:id="rId45" imgW="270" imgH="270" progId="TCLayout.ActiveDocument.1">
                  <p:embed/>
                </p:oleObj>
              </mc:Choice>
              <mc:Fallback>
                <p:oleObj name="think-cell Slide" r:id="rId45" imgW="270" imgH="270" progId="TCLayout.ActiveDocument.1">
                  <p:embed/>
                  <p:pic>
                    <p:nvPicPr>
                      <p:cNvPr id="0" name=""/>
                      <p:cNvPicPr/>
                      <p:nvPr/>
                    </p:nvPicPr>
                    <p:blipFill>
                      <a:blip r:embed="rId46"/>
                      <a:stretch>
                        <a:fillRect/>
                      </a:stretch>
                    </p:blipFill>
                    <p:spPr>
                      <a:xfrm>
                        <a:off x="1588" y="1588"/>
                        <a:ext cx="1587" cy="1587"/>
                      </a:xfrm>
                      <a:prstGeom prst="rect">
                        <a:avLst/>
                      </a:prstGeom>
                    </p:spPr>
                  </p:pic>
                </p:oleObj>
              </mc:Fallback>
            </mc:AlternateContent>
          </a:graphicData>
        </a:graphic>
      </p:graphicFrame>
      <p:sp>
        <p:nvSpPr>
          <p:cNvPr id="11266" name="Rectangle 2"/>
          <p:cNvSpPr>
            <a:spLocks noGrp="1" noChangeArrowheads="1"/>
          </p:cNvSpPr>
          <p:nvPr>
            <p:ph type="title"/>
            <p:custDataLst>
              <p:tags r:id="rId41"/>
            </p:custDataLst>
          </p:nvPr>
        </p:nvSpPr>
        <p:spPr bwMode="gray">
          <a:xfrm>
            <a:off x="401638" y="381596"/>
            <a:ext cx="6440951"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dirty="0" smtClean="0"/>
              <a:t>Click to edit Master title style</a:t>
            </a:r>
          </a:p>
        </p:txBody>
      </p:sp>
      <p:sp>
        <p:nvSpPr>
          <p:cNvPr id="3699717" name="Text Box 5"/>
          <p:cNvSpPr txBox="1">
            <a:spLocks noChangeArrowheads="1"/>
          </p:cNvSpPr>
          <p:nvPr>
            <p:custDataLst>
              <p:tags r:id="rId42"/>
            </p:custDataLst>
          </p:nvPr>
        </p:nvSpPr>
        <p:spPr bwMode="gray">
          <a:xfrm>
            <a:off x="8805522" y="6664325"/>
            <a:ext cx="279400" cy="144463"/>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eaLnBrk="0" hangingPunct="0">
              <a:lnSpc>
                <a:spcPct val="106000"/>
              </a:lnSpc>
              <a:buClr>
                <a:srgbClr val="000000"/>
              </a:buClr>
              <a:buSzPct val="65000"/>
              <a:buFont typeface="Wingdings" pitchFamily="2" charset="2"/>
              <a:buNone/>
              <a:defRPr/>
            </a:pPr>
            <a:r>
              <a:rPr lang="en-US" sz="900" dirty="0">
                <a:solidFill>
                  <a:srgbClr val="000000"/>
                </a:solidFill>
              </a:rPr>
              <a:t>- </a:t>
            </a:r>
            <a:fld id="{290C53EC-CF66-4122-B2D4-FBD43595D2C6}" type="slidenum">
              <a:rPr lang="en-US" sz="900">
                <a:solidFill>
                  <a:srgbClr val="000000"/>
                </a:solidFill>
              </a:rPr>
              <a:pPr algn="ctr" eaLnBrk="0" hangingPunct="0">
                <a:lnSpc>
                  <a:spcPct val="106000"/>
                </a:lnSpc>
                <a:buClr>
                  <a:srgbClr val="000000"/>
                </a:buClr>
                <a:buSzPct val="65000"/>
                <a:buFont typeface="Wingdings" pitchFamily="2" charset="2"/>
                <a:buNone/>
                <a:defRPr/>
              </a:pPr>
              <a:t>‹#›</a:t>
            </a:fld>
            <a:r>
              <a:rPr lang="en-US" sz="900" dirty="0">
                <a:solidFill>
                  <a:srgbClr val="000000"/>
                </a:solidFill>
              </a:rPr>
              <a:t> -</a:t>
            </a:r>
          </a:p>
        </p:txBody>
      </p:sp>
      <p:sp>
        <p:nvSpPr>
          <p:cNvPr id="4" name="Rectangle 3"/>
          <p:cNvSpPr/>
          <p:nvPr userDrawn="1"/>
        </p:nvSpPr>
        <p:spPr bwMode="gray">
          <a:xfrm>
            <a:off x="0" y="893852"/>
            <a:ext cx="9144000" cy="1033374"/>
          </a:xfrm>
          <a:prstGeom prst="rect">
            <a:avLst/>
          </a:prstGeom>
          <a:solidFill>
            <a:schemeClr val="bg1"/>
          </a:solidFill>
          <a:ln w="12700" cap="rnd" algn="ctr">
            <a:noFill/>
            <a:miter lim="800000"/>
            <a:headEnd/>
            <a:tailEnd/>
          </a:ln>
        </p:spPr>
        <p:txBody>
          <a:bodyPr lIns="182880" rtlCol="0" anchor="ctr" anchorCtr="1"/>
          <a:lstStyle/>
          <a:p>
            <a:pPr algn="ctr" eaLnBrk="0" hangingPunct="0">
              <a:lnSpc>
                <a:spcPct val="106000"/>
              </a:lnSpc>
            </a:pPr>
            <a:endParaRPr lang="en-US" b="1" dirty="0">
              <a:solidFill>
                <a:srgbClr val="FFFFFF"/>
              </a:solidFill>
            </a:endParaRPr>
          </a:p>
        </p:txBody>
      </p:sp>
      <p:sp>
        <p:nvSpPr>
          <p:cNvPr id="11267" name="Rectangle 3"/>
          <p:cNvSpPr>
            <a:spLocks noGrp="1" noChangeArrowheads="1"/>
          </p:cNvSpPr>
          <p:nvPr>
            <p:ph type="body" idx="1"/>
            <p:custDataLst>
              <p:tags r:id="rId43"/>
            </p:custDataLst>
          </p:nvPr>
        </p:nvSpPr>
        <p:spPr bwMode="gray">
          <a:xfrm>
            <a:off x="396875" y="1154113"/>
            <a:ext cx="4014788"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TextBox 7"/>
          <p:cNvSpPr txBox="1"/>
          <p:nvPr userDrawn="1"/>
        </p:nvSpPr>
        <p:spPr>
          <a:xfrm>
            <a:off x="6647381" y="9273"/>
            <a:ext cx="2612204" cy="288092"/>
          </a:xfrm>
          <a:prstGeom prst="rect">
            <a:avLst/>
          </a:prstGeom>
        </p:spPr>
        <p:txBody>
          <a:bodyPr wrap="square" rtlCol="0">
            <a:spAutoFit/>
          </a:bodyPr>
          <a:lstStyle/>
          <a:p>
            <a:pPr marL="1588" indent="0" algn="l" rtl="0" fontAlgn="base">
              <a:lnSpc>
                <a:spcPct val="106000"/>
              </a:lnSpc>
              <a:spcBef>
                <a:spcPct val="80000"/>
              </a:spcBef>
              <a:spcAft>
                <a:spcPct val="0"/>
              </a:spcAft>
              <a:buClr>
                <a:srgbClr val="000000"/>
              </a:buClr>
              <a:buFont typeface="Wingdings 2" pitchFamily="18" charset="2"/>
              <a:buNone/>
            </a:pPr>
            <a:r>
              <a:rPr lang="en-US" sz="1200" b="1" kern="1200" dirty="0" smtClean="0">
                <a:solidFill>
                  <a:srgbClr val="FF0000"/>
                </a:solidFill>
                <a:latin typeface="Arial"/>
                <a:ea typeface="+mn-ea"/>
                <a:cs typeface="Arial" charset="0"/>
              </a:rPr>
              <a:t>FOR DSS</a:t>
            </a:r>
            <a:r>
              <a:rPr lang="en-US" sz="1200" b="1" kern="1200" baseline="0" dirty="0" smtClean="0">
                <a:solidFill>
                  <a:srgbClr val="FF0000"/>
                </a:solidFill>
                <a:latin typeface="Arial"/>
                <a:ea typeface="+mn-ea"/>
                <a:cs typeface="Arial" charset="0"/>
              </a:rPr>
              <a:t> INTERNAL USE ONLY</a:t>
            </a:r>
            <a:endParaRPr lang="en-US" sz="1200" b="1" kern="1200" dirty="0">
              <a:solidFill>
                <a:srgbClr val="FF0000"/>
              </a:solidFill>
              <a:latin typeface="Arial"/>
              <a:ea typeface="+mn-ea"/>
              <a:cs typeface="Arial" charset="0"/>
            </a:endParaRPr>
          </a:p>
        </p:txBody>
      </p:sp>
    </p:spTree>
    <p:extLst>
      <p:ext uri="{BB962C8B-B14F-4D97-AF65-F5344CB8AC3E}">
        <p14:creationId xmlns:p14="http://schemas.microsoft.com/office/powerpoint/2010/main" val="1350740106"/>
      </p:ext>
    </p:extLst>
  </p:cSld>
  <p:clrMap bg1="lt1" tx1="dk1" bg2="lt2" tx2="dk2" accent1="accent1" accent2="accent2" accent3="accent3" accent4="accent4" accent5="accent5" accent6="accent6" hlink="hlink" folHlink="folHlink"/>
  <p:sldLayoutIdLst>
    <p:sldLayoutId id="2147485028" r:id="rId1"/>
    <p:sldLayoutId id="2147485029" r:id="rId2"/>
    <p:sldLayoutId id="2147485030" r:id="rId3"/>
    <p:sldLayoutId id="2147485031" r:id="rId4"/>
    <p:sldLayoutId id="2147485032" r:id="rId5"/>
    <p:sldLayoutId id="2147485033" r:id="rId6"/>
    <p:sldLayoutId id="2147485034" r:id="rId7"/>
    <p:sldLayoutId id="2147485035" r:id="rId8"/>
    <p:sldLayoutId id="2147485036" r:id="rId9"/>
    <p:sldLayoutId id="2147485037" r:id="rId10"/>
    <p:sldLayoutId id="2147485038" r:id="rId11"/>
    <p:sldLayoutId id="2147485039" r:id="rId12"/>
    <p:sldLayoutId id="2147485040" r:id="rId13"/>
    <p:sldLayoutId id="2147485041" r:id="rId14"/>
    <p:sldLayoutId id="2147485042" r:id="rId15"/>
    <p:sldLayoutId id="2147485043" r:id="rId16"/>
    <p:sldLayoutId id="2147485044" r:id="rId17"/>
    <p:sldLayoutId id="2147485045" r:id="rId18"/>
    <p:sldLayoutId id="2147485046" r:id="rId19"/>
    <p:sldLayoutId id="2147485047" r:id="rId20"/>
    <p:sldLayoutId id="2147485048" r:id="rId21"/>
    <p:sldLayoutId id="2147485049" r:id="rId22"/>
    <p:sldLayoutId id="2147485050" r:id="rId23"/>
    <p:sldLayoutId id="2147485051" r:id="rId24"/>
    <p:sldLayoutId id="2147485052" r:id="rId25"/>
    <p:sldLayoutId id="2147485053" r:id="rId26"/>
    <p:sldLayoutId id="2147485054" r:id="rId27"/>
    <p:sldLayoutId id="2147485055" r:id="rId28"/>
    <p:sldLayoutId id="2147485056" r:id="rId29"/>
    <p:sldLayoutId id="2147485057" r:id="rId30"/>
    <p:sldLayoutId id="2147485058" r:id="rId31"/>
    <p:sldLayoutId id="2147485059" r:id="rId32"/>
    <p:sldLayoutId id="2147485060" r:id="rId33"/>
    <p:sldLayoutId id="2147485061" r:id="rId34"/>
    <p:sldLayoutId id="2147485063" r:id="rId35"/>
    <p:sldLayoutId id="2147485065" r:id="rId36"/>
    <p:sldLayoutId id="2147485066" r:id="rId37"/>
  </p:sldLayoutIdLst>
  <p:timing>
    <p:tnLst>
      <p:par>
        <p:cTn id="1" dur="indefinite" restart="never" nodeType="tmRoot"/>
      </p:par>
    </p:tnLst>
  </p:timing>
  <p:hf hdr="0"/>
  <p:txStyles>
    <p:titleStyle>
      <a:lvl1pPr algn="l" rtl="0" eaLnBrk="0" fontAlgn="base" hangingPunct="0">
        <a:lnSpc>
          <a:spcPct val="106000"/>
        </a:lnSpc>
        <a:spcBef>
          <a:spcPct val="0"/>
        </a:spcBef>
        <a:spcAft>
          <a:spcPct val="0"/>
        </a:spcAft>
        <a:defRPr sz="2400" b="1">
          <a:solidFill>
            <a:schemeClr val="tx1"/>
          </a:solidFill>
          <a:latin typeface="+mj-lt"/>
          <a:ea typeface="+mj-ea"/>
          <a:cs typeface="+mj-cs"/>
        </a:defRPr>
      </a:lvl1pPr>
      <a:lvl2pPr algn="l" rtl="0" eaLnBrk="0" fontAlgn="base" hangingPunct="0">
        <a:lnSpc>
          <a:spcPct val="106000"/>
        </a:lnSpc>
        <a:spcBef>
          <a:spcPct val="0"/>
        </a:spcBef>
        <a:spcAft>
          <a:spcPct val="0"/>
        </a:spcAft>
        <a:defRPr sz="1600" b="1">
          <a:solidFill>
            <a:schemeClr val="tx1"/>
          </a:solidFill>
          <a:latin typeface="Arial" charset="0"/>
        </a:defRPr>
      </a:lvl2pPr>
      <a:lvl3pPr algn="l" rtl="0" eaLnBrk="0" fontAlgn="base" hangingPunct="0">
        <a:lnSpc>
          <a:spcPct val="106000"/>
        </a:lnSpc>
        <a:spcBef>
          <a:spcPct val="0"/>
        </a:spcBef>
        <a:spcAft>
          <a:spcPct val="0"/>
        </a:spcAft>
        <a:defRPr sz="1600" b="1">
          <a:solidFill>
            <a:schemeClr val="tx1"/>
          </a:solidFill>
          <a:latin typeface="Arial" charset="0"/>
        </a:defRPr>
      </a:lvl3pPr>
      <a:lvl4pPr algn="l" rtl="0" eaLnBrk="0" fontAlgn="base" hangingPunct="0">
        <a:lnSpc>
          <a:spcPct val="106000"/>
        </a:lnSpc>
        <a:spcBef>
          <a:spcPct val="0"/>
        </a:spcBef>
        <a:spcAft>
          <a:spcPct val="0"/>
        </a:spcAft>
        <a:defRPr sz="1600" b="1">
          <a:solidFill>
            <a:schemeClr val="tx1"/>
          </a:solidFill>
          <a:latin typeface="Arial" charset="0"/>
        </a:defRPr>
      </a:lvl4pPr>
      <a:lvl5pPr algn="l" rtl="0" eaLnBrk="0" fontAlgn="base" hangingPunct="0">
        <a:lnSpc>
          <a:spcPct val="106000"/>
        </a:lnSpc>
        <a:spcBef>
          <a:spcPct val="0"/>
        </a:spcBef>
        <a:spcAft>
          <a:spcPct val="0"/>
        </a:spcAft>
        <a:defRPr sz="1600" b="1">
          <a:solidFill>
            <a:schemeClr val="tx1"/>
          </a:solidFill>
          <a:latin typeface="Arial" charset="0"/>
        </a:defRPr>
      </a:lvl5pPr>
      <a:lvl6pPr marL="457200" algn="l" rtl="0" eaLnBrk="1" fontAlgn="base" hangingPunct="1">
        <a:lnSpc>
          <a:spcPct val="106000"/>
        </a:lnSpc>
        <a:spcBef>
          <a:spcPct val="0"/>
        </a:spcBef>
        <a:spcAft>
          <a:spcPct val="0"/>
        </a:spcAft>
        <a:defRPr sz="1600" b="1">
          <a:solidFill>
            <a:schemeClr val="tx1"/>
          </a:solidFill>
          <a:latin typeface="Arial" charset="0"/>
        </a:defRPr>
      </a:lvl6pPr>
      <a:lvl7pPr marL="914400" algn="l" rtl="0" eaLnBrk="1" fontAlgn="base" hangingPunct="1">
        <a:lnSpc>
          <a:spcPct val="106000"/>
        </a:lnSpc>
        <a:spcBef>
          <a:spcPct val="0"/>
        </a:spcBef>
        <a:spcAft>
          <a:spcPct val="0"/>
        </a:spcAft>
        <a:defRPr sz="1600" b="1">
          <a:solidFill>
            <a:schemeClr val="tx1"/>
          </a:solidFill>
          <a:latin typeface="Arial" charset="0"/>
        </a:defRPr>
      </a:lvl7pPr>
      <a:lvl8pPr marL="1371600" algn="l" rtl="0" eaLnBrk="1" fontAlgn="base" hangingPunct="1">
        <a:lnSpc>
          <a:spcPct val="106000"/>
        </a:lnSpc>
        <a:spcBef>
          <a:spcPct val="0"/>
        </a:spcBef>
        <a:spcAft>
          <a:spcPct val="0"/>
        </a:spcAft>
        <a:defRPr sz="1600" b="1">
          <a:solidFill>
            <a:schemeClr val="tx1"/>
          </a:solidFill>
          <a:latin typeface="Arial" charset="0"/>
        </a:defRPr>
      </a:lvl8pPr>
      <a:lvl9pPr marL="1828800" algn="l" rtl="0" eaLnBrk="1" fontAlgn="base" hangingPunct="1">
        <a:lnSpc>
          <a:spcPct val="106000"/>
        </a:lnSpc>
        <a:spcBef>
          <a:spcPct val="0"/>
        </a:spcBef>
        <a:spcAft>
          <a:spcPct val="0"/>
        </a:spcAft>
        <a:defRPr sz="1600" b="1">
          <a:solidFill>
            <a:schemeClr val="tx1"/>
          </a:solidFill>
          <a:latin typeface="Arial" charset="0"/>
        </a:defRPr>
      </a:lvl9pPr>
    </p:titleStyle>
    <p:bodyStyle>
      <a:lvl1pPr marL="342900" indent="-342900" algn="l" rtl="0" eaLnBrk="0" fontAlgn="base" hangingPunct="0">
        <a:lnSpc>
          <a:spcPct val="106000"/>
        </a:lnSpc>
        <a:spcBef>
          <a:spcPct val="80000"/>
        </a:spcBef>
        <a:spcAft>
          <a:spcPct val="0"/>
        </a:spcAft>
        <a:buClr>
          <a:schemeClr val="tx1"/>
        </a:buClr>
        <a:buSzPct val="80000"/>
        <a:defRPr sz="1100">
          <a:solidFill>
            <a:schemeClr val="tx1"/>
          </a:solidFill>
          <a:latin typeface="+mn-lt"/>
          <a:ea typeface="+mn-ea"/>
          <a:cs typeface="+mn-cs"/>
        </a:defRPr>
      </a:lvl1pPr>
      <a:lvl2pPr marL="169863" indent="-168275" algn="l" rtl="0" eaLnBrk="0" fontAlgn="base" hangingPunct="0">
        <a:lnSpc>
          <a:spcPct val="106000"/>
        </a:lnSpc>
        <a:spcBef>
          <a:spcPct val="80000"/>
        </a:spcBef>
        <a:spcAft>
          <a:spcPct val="0"/>
        </a:spcAft>
        <a:buClr>
          <a:schemeClr val="tx1"/>
        </a:buClr>
        <a:buFont typeface="Wingdings 2" pitchFamily="18" charset="2"/>
        <a:buChar char="¡"/>
        <a:defRPr sz="1100">
          <a:solidFill>
            <a:schemeClr val="tx1"/>
          </a:solidFill>
          <a:latin typeface="+mn-lt"/>
        </a:defRPr>
      </a:lvl2pPr>
      <a:lvl3pPr marL="344488" indent="-173038" algn="l" rtl="0" eaLnBrk="0" fontAlgn="base" hangingPunct="0">
        <a:lnSpc>
          <a:spcPct val="106000"/>
        </a:lnSpc>
        <a:spcBef>
          <a:spcPct val="40000"/>
        </a:spcBef>
        <a:spcAft>
          <a:spcPct val="0"/>
        </a:spcAft>
        <a:buClr>
          <a:schemeClr val="tx1"/>
        </a:buClr>
        <a:buFont typeface="Arial" charset="0"/>
        <a:buChar char="–"/>
        <a:defRPr sz="1000">
          <a:solidFill>
            <a:schemeClr val="tx1"/>
          </a:solidFill>
          <a:latin typeface="+mn-lt"/>
        </a:defRPr>
      </a:lvl3pPr>
      <a:lvl4pPr marL="517525" indent="-171450" algn="l" rtl="0" eaLnBrk="0" fontAlgn="base" hangingPunct="0">
        <a:lnSpc>
          <a:spcPct val="106000"/>
        </a:lnSpc>
        <a:spcBef>
          <a:spcPct val="20000"/>
        </a:spcBef>
        <a:spcAft>
          <a:spcPct val="0"/>
        </a:spcAft>
        <a:buClr>
          <a:schemeClr val="tx1"/>
        </a:buClr>
        <a:buChar char="•"/>
        <a:defRPr sz="1000">
          <a:solidFill>
            <a:schemeClr val="tx1"/>
          </a:solidFill>
          <a:latin typeface="+mn-lt"/>
        </a:defRPr>
      </a:lvl4pPr>
      <a:lvl5pPr marL="1446213" indent="-236538" algn="l" rtl="0" eaLnBrk="0" fontAlgn="base" hangingPunct="0">
        <a:spcBef>
          <a:spcPct val="20000"/>
        </a:spcBef>
        <a:spcAft>
          <a:spcPct val="0"/>
        </a:spcAft>
        <a:buClr>
          <a:schemeClr val="tx1"/>
        </a:buClr>
        <a:buChar char="–"/>
        <a:defRPr sz="1200">
          <a:solidFill>
            <a:schemeClr val="tx1"/>
          </a:solidFill>
          <a:latin typeface="+mn-lt"/>
        </a:defRPr>
      </a:lvl5pPr>
      <a:lvl6pPr marL="1903413" indent="-236538" algn="l" rtl="0" eaLnBrk="1" fontAlgn="base" hangingPunct="1">
        <a:spcBef>
          <a:spcPct val="20000"/>
        </a:spcBef>
        <a:spcAft>
          <a:spcPct val="0"/>
        </a:spcAft>
        <a:buClr>
          <a:schemeClr val="tx1"/>
        </a:buClr>
        <a:buChar char="–"/>
        <a:defRPr sz="1200">
          <a:solidFill>
            <a:schemeClr val="tx1"/>
          </a:solidFill>
          <a:latin typeface="+mn-lt"/>
        </a:defRPr>
      </a:lvl6pPr>
      <a:lvl7pPr marL="2360613" indent="-236538" algn="l" rtl="0" eaLnBrk="1" fontAlgn="base" hangingPunct="1">
        <a:spcBef>
          <a:spcPct val="20000"/>
        </a:spcBef>
        <a:spcAft>
          <a:spcPct val="0"/>
        </a:spcAft>
        <a:buClr>
          <a:schemeClr val="tx1"/>
        </a:buClr>
        <a:buChar char="–"/>
        <a:defRPr sz="1200">
          <a:solidFill>
            <a:schemeClr val="tx1"/>
          </a:solidFill>
          <a:latin typeface="+mn-lt"/>
        </a:defRPr>
      </a:lvl7pPr>
      <a:lvl8pPr marL="2817813" indent="-236538" algn="l" rtl="0" eaLnBrk="1" fontAlgn="base" hangingPunct="1">
        <a:spcBef>
          <a:spcPct val="20000"/>
        </a:spcBef>
        <a:spcAft>
          <a:spcPct val="0"/>
        </a:spcAft>
        <a:buClr>
          <a:schemeClr val="tx1"/>
        </a:buClr>
        <a:buChar char="–"/>
        <a:defRPr sz="1200">
          <a:solidFill>
            <a:schemeClr val="tx1"/>
          </a:solidFill>
          <a:latin typeface="+mn-lt"/>
        </a:defRPr>
      </a:lvl8pPr>
      <a:lvl9pPr marL="3275013" indent="-236538" algn="l" rtl="0" eaLnBrk="1" fontAlgn="base" hangingPunct="1">
        <a:spcBef>
          <a:spcPct val="20000"/>
        </a:spcBef>
        <a:spcAft>
          <a:spcPct val="0"/>
        </a:spcAft>
        <a:buClr>
          <a:schemeClr val="tx1"/>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3" name="Object 2" hidden="1"/>
          <p:cNvGraphicFramePr>
            <a:graphicFrameLocks noChangeAspect="1"/>
          </p:cNvGraphicFramePr>
          <p:nvPr>
            <p:custDataLst>
              <p:tags r:id="rId37"/>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82237" name="think-cell Slide" r:id="rId42" imgW="270" imgH="270" progId="TCLayout.ActiveDocument.1">
                  <p:embed/>
                </p:oleObj>
              </mc:Choice>
              <mc:Fallback>
                <p:oleObj name="think-cell Slide" r:id="rId42" imgW="270" imgH="270" progId="TCLayout.ActiveDocument.1">
                  <p:embed/>
                  <p:pic>
                    <p:nvPicPr>
                      <p:cNvPr id="0" name=""/>
                      <p:cNvPicPr/>
                      <p:nvPr/>
                    </p:nvPicPr>
                    <p:blipFill>
                      <a:blip r:embed="rId43"/>
                      <a:stretch>
                        <a:fillRect/>
                      </a:stretch>
                    </p:blipFill>
                    <p:spPr>
                      <a:xfrm>
                        <a:off x="1588" y="1588"/>
                        <a:ext cx="1587" cy="1587"/>
                      </a:xfrm>
                      <a:prstGeom prst="rect">
                        <a:avLst/>
                      </a:prstGeom>
                    </p:spPr>
                  </p:pic>
                </p:oleObj>
              </mc:Fallback>
            </mc:AlternateContent>
          </a:graphicData>
        </a:graphic>
      </p:graphicFrame>
      <p:sp>
        <p:nvSpPr>
          <p:cNvPr id="11266" name="Rectangle 2"/>
          <p:cNvSpPr>
            <a:spLocks noGrp="1" noChangeArrowheads="1"/>
          </p:cNvSpPr>
          <p:nvPr>
            <p:ph type="title"/>
            <p:custDataLst>
              <p:tags r:id="rId38"/>
            </p:custDataLst>
          </p:nvPr>
        </p:nvSpPr>
        <p:spPr bwMode="gray">
          <a:xfrm>
            <a:off x="401638" y="381596"/>
            <a:ext cx="6440951"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dirty="0" smtClean="0"/>
              <a:t>Click to edit Master title style</a:t>
            </a:r>
          </a:p>
        </p:txBody>
      </p:sp>
      <p:sp>
        <p:nvSpPr>
          <p:cNvPr id="3699717" name="Text Box 5"/>
          <p:cNvSpPr txBox="1">
            <a:spLocks noChangeArrowheads="1"/>
          </p:cNvSpPr>
          <p:nvPr>
            <p:custDataLst>
              <p:tags r:id="rId39"/>
            </p:custDataLst>
          </p:nvPr>
        </p:nvSpPr>
        <p:spPr bwMode="gray">
          <a:xfrm>
            <a:off x="8805522" y="6664325"/>
            <a:ext cx="279400" cy="144463"/>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eaLnBrk="0" hangingPunct="0">
              <a:lnSpc>
                <a:spcPct val="106000"/>
              </a:lnSpc>
              <a:buClr>
                <a:srgbClr val="000000"/>
              </a:buClr>
              <a:buSzPct val="65000"/>
              <a:buFont typeface="Wingdings" pitchFamily="2" charset="2"/>
              <a:buNone/>
              <a:defRPr/>
            </a:pPr>
            <a:r>
              <a:rPr lang="en-US" sz="900" dirty="0">
                <a:solidFill>
                  <a:srgbClr val="000000"/>
                </a:solidFill>
              </a:rPr>
              <a:t>- </a:t>
            </a:r>
            <a:fld id="{290C53EC-CF66-4122-B2D4-FBD43595D2C6}" type="slidenum">
              <a:rPr lang="en-US" sz="900">
                <a:solidFill>
                  <a:srgbClr val="000000"/>
                </a:solidFill>
              </a:rPr>
              <a:pPr algn="ctr" eaLnBrk="0" hangingPunct="0">
                <a:lnSpc>
                  <a:spcPct val="106000"/>
                </a:lnSpc>
                <a:buClr>
                  <a:srgbClr val="000000"/>
                </a:buClr>
                <a:buSzPct val="65000"/>
                <a:buFont typeface="Wingdings" pitchFamily="2" charset="2"/>
                <a:buNone/>
                <a:defRPr/>
              </a:pPr>
              <a:t>‹#›</a:t>
            </a:fld>
            <a:r>
              <a:rPr lang="en-US" sz="900" dirty="0">
                <a:solidFill>
                  <a:srgbClr val="000000"/>
                </a:solidFill>
              </a:rPr>
              <a:t> -</a:t>
            </a:r>
          </a:p>
        </p:txBody>
      </p:sp>
      <p:sp>
        <p:nvSpPr>
          <p:cNvPr id="4" name="Rectangle 3"/>
          <p:cNvSpPr/>
          <p:nvPr userDrawn="1"/>
        </p:nvSpPr>
        <p:spPr bwMode="gray">
          <a:xfrm>
            <a:off x="0" y="893852"/>
            <a:ext cx="9144000" cy="1033374"/>
          </a:xfrm>
          <a:prstGeom prst="rect">
            <a:avLst/>
          </a:prstGeom>
          <a:solidFill>
            <a:schemeClr val="bg1"/>
          </a:solidFill>
          <a:ln w="12700" cap="rnd" algn="ctr">
            <a:noFill/>
            <a:miter lim="800000"/>
            <a:headEnd/>
            <a:tailEnd/>
          </a:ln>
        </p:spPr>
        <p:txBody>
          <a:bodyPr lIns="182880" rtlCol="0" anchor="ctr" anchorCtr="1"/>
          <a:lstStyle/>
          <a:p>
            <a:pPr algn="ctr" eaLnBrk="0" hangingPunct="0">
              <a:lnSpc>
                <a:spcPct val="106000"/>
              </a:lnSpc>
            </a:pPr>
            <a:endParaRPr lang="en-US" b="1" dirty="0">
              <a:solidFill>
                <a:srgbClr val="FFFFFF"/>
              </a:solidFill>
            </a:endParaRPr>
          </a:p>
        </p:txBody>
      </p:sp>
      <p:sp>
        <p:nvSpPr>
          <p:cNvPr id="11267" name="Rectangle 3"/>
          <p:cNvSpPr>
            <a:spLocks noGrp="1" noChangeArrowheads="1"/>
          </p:cNvSpPr>
          <p:nvPr>
            <p:ph type="body" idx="1"/>
            <p:custDataLst>
              <p:tags r:id="rId40"/>
            </p:custDataLst>
          </p:nvPr>
        </p:nvSpPr>
        <p:spPr bwMode="gray">
          <a:xfrm>
            <a:off x="396875" y="1154113"/>
            <a:ext cx="4014788"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TextBox 7"/>
          <p:cNvSpPr txBox="1"/>
          <p:nvPr userDrawn="1"/>
        </p:nvSpPr>
        <p:spPr>
          <a:xfrm>
            <a:off x="6647381" y="9273"/>
            <a:ext cx="2612204" cy="288092"/>
          </a:xfrm>
          <a:prstGeom prst="rect">
            <a:avLst/>
          </a:prstGeom>
        </p:spPr>
        <p:txBody>
          <a:bodyPr wrap="square" rtlCol="0">
            <a:spAutoFit/>
          </a:bodyPr>
          <a:lstStyle/>
          <a:p>
            <a:pPr marL="1588" indent="0" algn="l" rtl="0" fontAlgn="base">
              <a:lnSpc>
                <a:spcPct val="106000"/>
              </a:lnSpc>
              <a:spcBef>
                <a:spcPct val="80000"/>
              </a:spcBef>
              <a:spcAft>
                <a:spcPct val="0"/>
              </a:spcAft>
              <a:buClr>
                <a:srgbClr val="000000"/>
              </a:buClr>
              <a:buFont typeface="Wingdings 2" pitchFamily="18" charset="2"/>
              <a:buNone/>
            </a:pPr>
            <a:r>
              <a:rPr lang="en-US" sz="1200" b="1" kern="1200" dirty="0" smtClean="0">
                <a:solidFill>
                  <a:srgbClr val="FF0000"/>
                </a:solidFill>
                <a:latin typeface="Arial"/>
                <a:ea typeface="+mn-ea"/>
                <a:cs typeface="Arial" charset="0"/>
              </a:rPr>
              <a:t>FOR DSS</a:t>
            </a:r>
            <a:r>
              <a:rPr lang="en-US" sz="1200" b="1" kern="1200" baseline="0" dirty="0" smtClean="0">
                <a:solidFill>
                  <a:srgbClr val="FF0000"/>
                </a:solidFill>
                <a:latin typeface="Arial"/>
                <a:ea typeface="+mn-ea"/>
                <a:cs typeface="Arial" charset="0"/>
              </a:rPr>
              <a:t> INTERNAL USE ONLY</a:t>
            </a:r>
            <a:endParaRPr lang="en-US" sz="1200" b="1" kern="1200" dirty="0">
              <a:solidFill>
                <a:srgbClr val="FF0000"/>
              </a:solidFill>
              <a:latin typeface="Arial"/>
              <a:ea typeface="+mn-ea"/>
              <a:cs typeface="Arial" charset="0"/>
            </a:endParaRPr>
          </a:p>
        </p:txBody>
      </p:sp>
    </p:spTree>
    <p:extLst>
      <p:ext uri="{BB962C8B-B14F-4D97-AF65-F5344CB8AC3E}">
        <p14:creationId xmlns:p14="http://schemas.microsoft.com/office/powerpoint/2010/main" val="2317560561"/>
      </p:ext>
    </p:extLst>
  </p:cSld>
  <p:clrMap bg1="lt1" tx1="dk1" bg2="lt2" tx2="dk2" accent1="accent1" accent2="accent2" accent3="accent3" accent4="accent4" accent5="accent5" accent6="accent6" hlink="hlink" folHlink="folHlink"/>
  <p:sldLayoutIdLst>
    <p:sldLayoutId id="2147485068" r:id="rId1"/>
    <p:sldLayoutId id="2147485069" r:id="rId2"/>
    <p:sldLayoutId id="2147485070" r:id="rId3"/>
    <p:sldLayoutId id="2147485071" r:id="rId4"/>
    <p:sldLayoutId id="2147485072" r:id="rId5"/>
    <p:sldLayoutId id="2147485073" r:id="rId6"/>
    <p:sldLayoutId id="2147485074" r:id="rId7"/>
    <p:sldLayoutId id="2147485075" r:id="rId8"/>
    <p:sldLayoutId id="2147485076" r:id="rId9"/>
    <p:sldLayoutId id="2147485077" r:id="rId10"/>
    <p:sldLayoutId id="2147485078" r:id="rId11"/>
    <p:sldLayoutId id="2147485079" r:id="rId12"/>
    <p:sldLayoutId id="2147485080" r:id="rId13"/>
    <p:sldLayoutId id="2147485081" r:id="rId14"/>
    <p:sldLayoutId id="2147485082" r:id="rId15"/>
    <p:sldLayoutId id="2147485083" r:id="rId16"/>
    <p:sldLayoutId id="2147485084" r:id="rId17"/>
    <p:sldLayoutId id="2147485085" r:id="rId18"/>
    <p:sldLayoutId id="2147485086" r:id="rId19"/>
    <p:sldLayoutId id="2147485087" r:id="rId20"/>
    <p:sldLayoutId id="2147485088" r:id="rId21"/>
    <p:sldLayoutId id="2147485089" r:id="rId22"/>
    <p:sldLayoutId id="2147485090" r:id="rId23"/>
    <p:sldLayoutId id="2147485091" r:id="rId24"/>
    <p:sldLayoutId id="2147485092" r:id="rId25"/>
    <p:sldLayoutId id="2147485093" r:id="rId26"/>
    <p:sldLayoutId id="2147485094" r:id="rId27"/>
    <p:sldLayoutId id="2147485095" r:id="rId28"/>
    <p:sldLayoutId id="2147485096" r:id="rId29"/>
    <p:sldLayoutId id="2147485097" r:id="rId30"/>
    <p:sldLayoutId id="2147485098" r:id="rId31"/>
    <p:sldLayoutId id="2147485100" r:id="rId32"/>
    <p:sldLayoutId id="2147485102" r:id="rId33"/>
    <p:sldLayoutId id="2147485103" r:id="rId34"/>
  </p:sldLayoutIdLst>
  <p:timing>
    <p:tnLst>
      <p:par>
        <p:cTn id="1" dur="indefinite" restart="never" nodeType="tmRoot"/>
      </p:par>
    </p:tnLst>
  </p:timing>
  <p:hf hdr="0"/>
  <p:txStyles>
    <p:titleStyle>
      <a:lvl1pPr algn="l" rtl="0" eaLnBrk="0" fontAlgn="base" hangingPunct="0">
        <a:lnSpc>
          <a:spcPct val="106000"/>
        </a:lnSpc>
        <a:spcBef>
          <a:spcPct val="0"/>
        </a:spcBef>
        <a:spcAft>
          <a:spcPct val="0"/>
        </a:spcAft>
        <a:defRPr sz="2400" b="1">
          <a:solidFill>
            <a:schemeClr val="tx1"/>
          </a:solidFill>
          <a:latin typeface="+mj-lt"/>
          <a:ea typeface="+mj-ea"/>
          <a:cs typeface="+mj-cs"/>
        </a:defRPr>
      </a:lvl1pPr>
      <a:lvl2pPr algn="l" rtl="0" eaLnBrk="0" fontAlgn="base" hangingPunct="0">
        <a:lnSpc>
          <a:spcPct val="106000"/>
        </a:lnSpc>
        <a:spcBef>
          <a:spcPct val="0"/>
        </a:spcBef>
        <a:spcAft>
          <a:spcPct val="0"/>
        </a:spcAft>
        <a:defRPr sz="1600" b="1">
          <a:solidFill>
            <a:schemeClr val="tx1"/>
          </a:solidFill>
          <a:latin typeface="Arial" charset="0"/>
        </a:defRPr>
      </a:lvl2pPr>
      <a:lvl3pPr algn="l" rtl="0" eaLnBrk="0" fontAlgn="base" hangingPunct="0">
        <a:lnSpc>
          <a:spcPct val="106000"/>
        </a:lnSpc>
        <a:spcBef>
          <a:spcPct val="0"/>
        </a:spcBef>
        <a:spcAft>
          <a:spcPct val="0"/>
        </a:spcAft>
        <a:defRPr sz="1600" b="1">
          <a:solidFill>
            <a:schemeClr val="tx1"/>
          </a:solidFill>
          <a:latin typeface="Arial" charset="0"/>
        </a:defRPr>
      </a:lvl3pPr>
      <a:lvl4pPr algn="l" rtl="0" eaLnBrk="0" fontAlgn="base" hangingPunct="0">
        <a:lnSpc>
          <a:spcPct val="106000"/>
        </a:lnSpc>
        <a:spcBef>
          <a:spcPct val="0"/>
        </a:spcBef>
        <a:spcAft>
          <a:spcPct val="0"/>
        </a:spcAft>
        <a:defRPr sz="1600" b="1">
          <a:solidFill>
            <a:schemeClr val="tx1"/>
          </a:solidFill>
          <a:latin typeface="Arial" charset="0"/>
        </a:defRPr>
      </a:lvl4pPr>
      <a:lvl5pPr algn="l" rtl="0" eaLnBrk="0" fontAlgn="base" hangingPunct="0">
        <a:lnSpc>
          <a:spcPct val="106000"/>
        </a:lnSpc>
        <a:spcBef>
          <a:spcPct val="0"/>
        </a:spcBef>
        <a:spcAft>
          <a:spcPct val="0"/>
        </a:spcAft>
        <a:defRPr sz="1600" b="1">
          <a:solidFill>
            <a:schemeClr val="tx1"/>
          </a:solidFill>
          <a:latin typeface="Arial" charset="0"/>
        </a:defRPr>
      </a:lvl5pPr>
      <a:lvl6pPr marL="457200" algn="l" rtl="0" eaLnBrk="1" fontAlgn="base" hangingPunct="1">
        <a:lnSpc>
          <a:spcPct val="106000"/>
        </a:lnSpc>
        <a:spcBef>
          <a:spcPct val="0"/>
        </a:spcBef>
        <a:spcAft>
          <a:spcPct val="0"/>
        </a:spcAft>
        <a:defRPr sz="1600" b="1">
          <a:solidFill>
            <a:schemeClr val="tx1"/>
          </a:solidFill>
          <a:latin typeface="Arial" charset="0"/>
        </a:defRPr>
      </a:lvl6pPr>
      <a:lvl7pPr marL="914400" algn="l" rtl="0" eaLnBrk="1" fontAlgn="base" hangingPunct="1">
        <a:lnSpc>
          <a:spcPct val="106000"/>
        </a:lnSpc>
        <a:spcBef>
          <a:spcPct val="0"/>
        </a:spcBef>
        <a:spcAft>
          <a:spcPct val="0"/>
        </a:spcAft>
        <a:defRPr sz="1600" b="1">
          <a:solidFill>
            <a:schemeClr val="tx1"/>
          </a:solidFill>
          <a:latin typeface="Arial" charset="0"/>
        </a:defRPr>
      </a:lvl7pPr>
      <a:lvl8pPr marL="1371600" algn="l" rtl="0" eaLnBrk="1" fontAlgn="base" hangingPunct="1">
        <a:lnSpc>
          <a:spcPct val="106000"/>
        </a:lnSpc>
        <a:spcBef>
          <a:spcPct val="0"/>
        </a:spcBef>
        <a:spcAft>
          <a:spcPct val="0"/>
        </a:spcAft>
        <a:defRPr sz="1600" b="1">
          <a:solidFill>
            <a:schemeClr val="tx1"/>
          </a:solidFill>
          <a:latin typeface="Arial" charset="0"/>
        </a:defRPr>
      </a:lvl8pPr>
      <a:lvl9pPr marL="1828800" algn="l" rtl="0" eaLnBrk="1" fontAlgn="base" hangingPunct="1">
        <a:lnSpc>
          <a:spcPct val="106000"/>
        </a:lnSpc>
        <a:spcBef>
          <a:spcPct val="0"/>
        </a:spcBef>
        <a:spcAft>
          <a:spcPct val="0"/>
        </a:spcAft>
        <a:defRPr sz="1600" b="1">
          <a:solidFill>
            <a:schemeClr val="tx1"/>
          </a:solidFill>
          <a:latin typeface="Arial" charset="0"/>
        </a:defRPr>
      </a:lvl9pPr>
    </p:titleStyle>
    <p:bodyStyle>
      <a:lvl1pPr marL="342900" indent="-342900" algn="l" rtl="0" eaLnBrk="0" fontAlgn="base" hangingPunct="0">
        <a:lnSpc>
          <a:spcPct val="106000"/>
        </a:lnSpc>
        <a:spcBef>
          <a:spcPct val="80000"/>
        </a:spcBef>
        <a:spcAft>
          <a:spcPct val="0"/>
        </a:spcAft>
        <a:buClr>
          <a:schemeClr val="tx1"/>
        </a:buClr>
        <a:buSzPct val="80000"/>
        <a:defRPr sz="1100">
          <a:solidFill>
            <a:schemeClr val="tx1"/>
          </a:solidFill>
          <a:latin typeface="+mn-lt"/>
          <a:ea typeface="+mn-ea"/>
          <a:cs typeface="+mn-cs"/>
        </a:defRPr>
      </a:lvl1pPr>
      <a:lvl2pPr marL="169863" indent="-168275" algn="l" rtl="0" eaLnBrk="0" fontAlgn="base" hangingPunct="0">
        <a:lnSpc>
          <a:spcPct val="106000"/>
        </a:lnSpc>
        <a:spcBef>
          <a:spcPct val="80000"/>
        </a:spcBef>
        <a:spcAft>
          <a:spcPct val="0"/>
        </a:spcAft>
        <a:buClr>
          <a:schemeClr val="tx1"/>
        </a:buClr>
        <a:buFont typeface="Wingdings 2" pitchFamily="18" charset="2"/>
        <a:buChar char="¡"/>
        <a:defRPr sz="1100">
          <a:solidFill>
            <a:schemeClr val="tx1"/>
          </a:solidFill>
          <a:latin typeface="+mn-lt"/>
        </a:defRPr>
      </a:lvl2pPr>
      <a:lvl3pPr marL="344488" indent="-173038" algn="l" rtl="0" eaLnBrk="0" fontAlgn="base" hangingPunct="0">
        <a:lnSpc>
          <a:spcPct val="106000"/>
        </a:lnSpc>
        <a:spcBef>
          <a:spcPct val="40000"/>
        </a:spcBef>
        <a:spcAft>
          <a:spcPct val="0"/>
        </a:spcAft>
        <a:buClr>
          <a:schemeClr val="tx1"/>
        </a:buClr>
        <a:buFont typeface="Arial" charset="0"/>
        <a:buChar char="–"/>
        <a:defRPr sz="1000">
          <a:solidFill>
            <a:schemeClr val="tx1"/>
          </a:solidFill>
          <a:latin typeface="+mn-lt"/>
        </a:defRPr>
      </a:lvl3pPr>
      <a:lvl4pPr marL="517525" indent="-171450" algn="l" rtl="0" eaLnBrk="0" fontAlgn="base" hangingPunct="0">
        <a:lnSpc>
          <a:spcPct val="106000"/>
        </a:lnSpc>
        <a:spcBef>
          <a:spcPct val="20000"/>
        </a:spcBef>
        <a:spcAft>
          <a:spcPct val="0"/>
        </a:spcAft>
        <a:buClr>
          <a:schemeClr val="tx1"/>
        </a:buClr>
        <a:buChar char="•"/>
        <a:defRPr sz="1000">
          <a:solidFill>
            <a:schemeClr val="tx1"/>
          </a:solidFill>
          <a:latin typeface="+mn-lt"/>
        </a:defRPr>
      </a:lvl4pPr>
      <a:lvl5pPr marL="1446213" indent="-236538" algn="l" rtl="0" eaLnBrk="0" fontAlgn="base" hangingPunct="0">
        <a:spcBef>
          <a:spcPct val="20000"/>
        </a:spcBef>
        <a:spcAft>
          <a:spcPct val="0"/>
        </a:spcAft>
        <a:buClr>
          <a:schemeClr val="tx1"/>
        </a:buClr>
        <a:buChar char="–"/>
        <a:defRPr sz="1200">
          <a:solidFill>
            <a:schemeClr val="tx1"/>
          </a:solidFill>
          <a:latin typeface="+mn-lt"/>
        </a:defRPr>
      </a:lvl5pPr>
      <a:lvl6pPr marL="1903413" indent="-236538" algn="l" rtl="0" eaLnBrk="1" fontAlgn="base" hangingPunct="1">
        <a:spcBef>
          <a:spcPct val="20000"/>
        </a:spcBef>
        <a:spcAft>
          <a:spcPct val="0"/>
        </a:spcAft>
        <a:buClr>
          <a:schemeClr val="tx1"/>
        </a:buClr>
        <a:buChar char="–"/>
        <a:defRPr sz="1200">
          <a:solidFill>
            <a:schemeClr val="tx1"/>
          </a:solidFill>
          <a:latin typeface="+mn-lt"/>
        </a:defRPr>
      </a:lvl6pPr>
      <a:lvl7pPr marL="2360613" indent="-236538" algn="l" rtl="0" eaLnBrk="1" fontAlgn="base" hangingPunct="1">
        <a:spcBef>
          <a:spcPct val="20000"/>
        </a:spcBef>
        <a:spcAft>
          <a:spcPct val="0"/>
        </a:spcAft>
        <a:buClr>
          <a:schemeClr val="tx1"/>
        </a:buClr>
        <a:buChar char="–"/>
        <a:defRPr sz="1200">
          <a:solidFill>
            <a:schemeClr val="tx1"/>
          </a:solidFill>
          <a:latin typeface="+mn-lt"/>
        </a:defRPr>
      </a:lvl7pPr>
      <a:lvl8pPr marL="2817813" indent="-236538" algn="l" rtl="0" eaLnBrk="1" fontAlgn="base" hangingPunct="1">
        <a:spcBef>
          <a:spcPct val="20000"/>
        </a:spcBef>
        <a:spcAft>
          <a:spcPct val="0"/>
        </a:spcAft>
        <a:buClr>
          <a:schemeClr val="tx1"/>
        </a:buClr>
        <a:buChar char="–"/>
        <a:defRPr sz="1200">
          <a:solidFill>
            <a:schemeClr val="tx1"/>
          </a:solidFill>
          <a:latin typeface="+mn-lt"/>
        </a:defRPr>
      </a:lvl8pPr>
      <a:lvl9pPr marL="3275013" indent="-236538" algn="l" rtl="0" eaLnBrk="1" fontAlgn="base" hangingPunct="1">
        <a:spcBef>
          <a:spcPct val="20000"/>
        </a:spcBef>
        <a:spcAft>
          <a:spcPct val="0"/>
        </a:spcAft>
        <a:buClr>
          <a:schemeClr val="tx1"/>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3" name="Object 2" hidden="1"/>
          <p:cNvGraphicFramePr>
            <a:graphicFrameLocks noChangeAspect="1"/>
          </p:cNvGraphicFramePr>
          <p:nvPr>
            <p:custDataLst>
              <p:tags r:id="rId37"/>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83260" name="think-cell Slide" r:id="rId42" imgW="270" imgH="270" progId="TCLayout.ActiveDocument.1">
                  <p:embed/>
                </p:oleObj>
              </mc:Choice>
              <mc:Fallback>
                <p:oleObj name="think-cell Slide" r:id="rId42" imgW="270" imgH="270" progId="TCLayout.ActiveDocument.1">
                  <p:embed/>
                  <p:pic>
                    <p:nvPicPr>
                      <p:cNvPr id="0" name=""/>
                      <p:cNvPicPr/>
                      <p:nvPr/>
                    </p:nvPicPr>
                    <p:blipFill>
                      <a:blip r:embed="rId43"/>
                      <a:stretch>
                        <a:fillRect/>
                      </a:stretch>
                    </p:blipFill>
                    <p:spPr>
                      <a:xfrm>
                        <a:off x="1588" y="1588"/>
                        <a:ext cx="1587" cy="1587"/>
                      </a:xfrm>
                      <a:prstGeom prst="rect">
                        <a:avLst/>
                      </a:prstGeom>
                    </p:spPr>
                  </p:pic>
                </p:oleObj>
              </mc:Fallback>
            </mc:AlternateContent>
          </a:graphicData>
        </a:graphic>
      </p:graphicFrame>
      <p:sp>
        <p:nvSpPr>
          <p:cNvPr id="11266" name="Rectangle 2"/>
          <p:cNvSpPr>
            <a:spLocks noGrp="1" noChangeArrowheads="1"/>
          </p:cNvSpPr>
          <p:nvPr>
            <p:ph type="title"/>
            <p:custDataLst>
              <p:tags r:id="rId38"/>
            </p:custDataLst>
          </p:nvPr>
        </p:nvSpPr>
        <p:spPr bwMode="gray">
          <a:xfrm>
            <a:off x="401638" y="381596"/>
            <a:ext cx="6440951"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dirty="0" smtClean="0"/>
              <a:t>Click to edit Master title style</a:t>
            </a:r>
          </a:p>
        </p:txBody>
      </p:sp>
      <p:sp>
        <p:nvSpPr>
          <p:cNvPr id="3699717" name="Text Box 5"/>
          <p:cNvSpPr txBox="1">
            <a:spLocks noChangeArrowheads="1"/>
          </p:cNvSpPr>
          <p:nvPr>
            <p:custDataLst>
              <p:tags r:id="rId39"/>
            </p:custDataLst>
          </p:nvPr>
        </p:nvSpPr>
        <p:spPr bwMode="gray">
          <a:xfrm>
            <a:off x="8805522" y="6664325"/>
            <a:ext cx="279400" cy="144463"/>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eaLnBrk="0" hangingPunct="0">
              <a:lnSpc>
                <a:spcPct val="106000"/>
              </a:lnSpc>
              <a:buClr>
                <a:srgbClr val="000000"/>
              </a:buClr>
              <a:buSzPct val="65000"/>
              <a:buFont typeface="Wingdings" pitchFamily="2" charset="2"/>
              <a:buNone/>
              <a:defRPr/>
            </a:pPr>
            <a:r>
              <a:rPr lang="en-US" sz="900" dirty="0">
                <a:solidFill>
                  <a:srgbClr val="000000"/>
                </a:solidFill>
              </a:rPr>
              <a:t>- </a:t>
            </a:r>
            <a:fld id="{290C53EC-CF66-4122-B2D4-FBD43595D2C6}" type="slidenum">
              <a:rPr lang="en-US" sz="900">
                <a:solidFill>
                  <a:srgbClr val="000000"/>
                </a:solidFill>
              </a:rPr>
              <a:pPr algn="ctr" eaLnBrk="0" hangingPunct="0">
                <a:lnSpc>
                  <a:spcPct val="106000"/>
                </a:lnSpc>
                <a:buClr>
                  <a:srgbClr val="000000"/>
                </a:buClr>
                <a:buSzPct val="65000"/>
                <a:buFont typeface="Wingdings" pitchFamily="2" charset="2"/>
                <a:buNone/>
                <a:defRPr/>
              </a:pPr>
              <a:t>‹#›</a:t>
            </a:fld>
            <a:r>
              <a:rPr lang="en-US" sz="900" dirty="0">
                <a:solidFill>
                  <a:srgbClr val="000000"/>
                </a:solidFill>
              </a:rPr>
              <a:t> -</a:t>
            </a:r>
          </a:p>
        </p:txBody>
      </p:sp>
      <p:sp>
        <p:nvSpPr>
          <p:cNvPr id="4" name="Rectangle 3"/>
          <p:cNvSpPr/>
          <p:nvPr userDrawn="1"/>
        </p:nvSpPr>
        <p:spPr bwMode="gray">
          <a:xfrm>
            <a:off x="0" y="893852"/>
            <a:ext cx="9144000" cy="1033374"/>
          </a:xfrm>
          <a:prstGeom prst="rect">
            <a:avLst/>
          </a:prstGeom>
          <a:solidFill>
            <a:schemeClr val="bg1"/>
          </a:solidFill>
          <a:ln w="12700" cap="rnd" algn="ctr">
            <a:noFill/>
            <a:miter lim="800000"/>
            <a:headEnd/>
            <a:tailEnd/>
          </a:ln>
        </p:spPr>
        <p:txBody>
          <a:bodyPr lIns="182880" rtlCol="0" anchor="ctr" anchorCtr="1"/>
          <a:lstStyle/>
          <a:p>
            <a:pPr algn="ctr" eaLnBrk="0" hangingPunct="0">
              <a:lnSpc>
                <a:spcPct val="106000"/>
              </a:lnSpc>
            </a:pPr>
            <a:endParaRPr lang="en-US" b="1" dirty="0">
              <a:solidFill>
                <a:srgbClr val="FFFFFF"/>
              </a:solidFill>
            </a:endParaRPr>
          </a:p>
        </p:txBody>
      </p:sp>
      <p:sp>
        <p:nvSpPr>
          <p:cNvPr id="11267" name="Rectangle 3"/>
          <p:cNvSpPr>
            <a:spLocks noGrp="1" noChangeArrowheads="1"/>
          </p:cNvSpPr>
          <p:nvPr>
            <p:ph type="body" idx="1"/>
            <p:custDataLst>
              <p:tags r:id="rId40"/>
            </p:custDataLst>
          </p:nvPr>
        </p:nvSpPr>
        <p:spPr bwMode="gray">
          <a:xfrm>
            <a:off x="396875" y="1154113"/>
            <a:ext cx="4014788"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623504718"/>
      </p:ext>
    </p:extLst>
  </p:cSld>
  <p:clrMap bg1="lt1" tx1="dk1" bg2="lt2" tx2="dk2" accent1="accent1" accent2="accent2" accent3="accent3" accent4="accent4" accent5="accent5" accent6="accent6" hlink="hlink" folHlink="folHlink"/>
  <p:sldLayoutIdLst>
    <p:sldLayoutId id="2147485107" r:id="rId1"/>
    <p:sldLayoutId id="2147485108" r:id="rId2"/>
    <p:sldLayoutId id="2147485109" r:id="rId3"/>
    <p:sldLayoutId id="2147485110" r:id="rId4"/>
    <p:sldLayoutId id="2147485111" r:id="rId5"/>
    <p:sldLayoutId id="2147485112" r:id="rId6"/>
    <p:sldLayoutId id="2147485113" r:id="rId7"/>
    <p:sldLayoutId id="2147485114" r:id="rId8"/>
    <p:sldLayoutId id="2147485115" r:id="rId9"/>
    <p:sldLayoutId id="2147485116" r:id="rId10"/>
    <p:sldLayoutId id="2147485117" r:id="rId11"/>
    <p:sldLayoutId id="2147485118" r:id="rId12"/>
    <p:sldLayoutId id="2147485119" r:id="rId13"/>
    <p:sldLayoutId id="2147485120" r:id="rId14"/>
    <p:sldLayoutId id="2147485121" r:id="rId15"/>
    <p:sldLayoutId id="2147485122" r:id="rId16"/>
    <p:sldLayoutId id="2147485123" r:id="rId17"/>
    <p:sldLayoutId id="2147485124" r:id="rId18"/>
    <p:sldLayoutId id="2147485125" r:id="rId19"/>
    <p:sldLayoutId id="2147485126" r:id="rId20"/>
    <p:sldLayoutId id="2147485127" r:id="rId21"/>
    <p:sldLayoutId id="2147485128" r:id="rId22"/>
    <p:sldLayoutId id="2147485129" r:id="rId23"/>
    <p:sldLayoutId id="2147485130" r:id="rId24"/>
    <p:sldLayoutId id="2147485131" r:id="rId25"/>
    <p:sldLayoutId id="2147485132" r:id="rId26"/>
    <p:sldLayoutId id="2147485133" r:id="rId27"/>
    <p:sldLayoutId id="2147485134" r:id="rId28"/>
    <p:sldLayoutId id="2147485135" r:id="rId29"/>
    <p:sldLayoutId id="2147485136" r:id="rId30"/>
    <p:sldLayoutId id="2147485137" r:id="rId31"/>
    <p:sldLayoutId id="2147485138" r:id="rId32"/>
    <p:sldLayoutId id="2147485143" r:id="rId33"/>
    <p:sldLayoutId id="2147485144" r:id="rId34"/>
  </p:sldLayoutIdLst>
  <p:timing>
    <p:tnLst>
      <p:par>
        <p:cTn id="1" dur="indefinite" restart="never" nodeType="tmRoot"/>
      </p:par>
    </p:tnLst>
  </p:timing>
  <p:hf hdr="0"/>
  <p:txStyles>
    <p:titleStyle>
      <a:lvl1pPr algn="l" rtl="0" eaLnBrk="0" fontAlgn="base" hangingPunct="0">
        <a:lnSpc>
          <a:spcPct val="106000"/>
        </a:lnSpc>
        <a:spcBef>
          <a:spcPct val="0"/>
        </a:spcBef>
        <a:spcAft>
          <a:spcPct val="0"/>
        </a:spcAft>
        <a:defRPr sz="2400" b="1">
          <a:solidFill>
            <a:schemeClr val="tx1"/>
          </a:solidFill>
          <a:latin typeface="+mj-lt"/>
          <a:ea typeface="+mj-ea"/>
          <a:cs typeface="+mj-cs"/>
        </a:defRPr>
      </a:lvl1pPr>
      <a:lvl2pPr algn="l" rtl="0" eaLnBrk="0" fontAlgn="base" hangingPunct="0">
        <a:lnSpc>
          <a:spcPct val="106000"/>
        </a:lnSpc>
        <a:spcBef>
          <a:spcPct val="0"/>
        </a:spcBef>
        <a:spcAft>
          <a:spcPct val="0"/>
        </a:spcAft>
        <a:defRPr sz="1600" b="1">
          <a:solidFill>
            <a:schemeClr val="tx1"/>
          </a:solidFill>
          <a:latin typeface="Arial" charset="0"/>
        </a:defRPr>
      </a:lvl2pPr>
      <a:lvl3pPr algn="l" rtl="0" eaLnBrk="0" fontAlgn="base" hangingPunct="0">
        <a:lnSpc>
          <a:spcPct val="106000"/>
        </a:lnSpc>
        <a:spcBef>
          <a:spcPct val="0"/>
        </a:spcBef>
        <a:spcAft>
          <a:spcPct val="0"/>
        </a:spcAft>
        <a:defRPr sz="1600" b="1">
          <a:solidFill>
            <a:schemeClr val="tx1"/>
          </a:solidFill>
          <a:latin typeface="Arial" charset="0"/>
        </a:defRPr>
      </a:lvl3pPr>
      <a:lvl4pPr algn="l" rtl="0" eaLnBrk="0" fontAlgn="base" hangingPunct="0">
        <a:lnSpc>
          <a:spcPct val="106000"/>
        </a:lnSpc>
        <a:spcBef>
          <a:spcPct val="0"/>
        </a:spcBef>
        <a:spcAft>
          <a:spcPct val="0"/>
        </a:spcAft>
        <a:defRPr sz="1600" b="1">
          <a:solidFill>
            <a:schemeClr val="tx1"/>
          </a:solidFill>
          <a:latin typeface="Arial" charset="0"/>
        </a:defRPr>
      </a:lvl4pPr>
      <a:lvl5pPr algn="l" rtl="0" eaLnBrk="0" fontAlgn="base" hangingPunct="0">
        <a:lnSpc>
          <a:spcPct val="106000"/>
        </a:lnSpc>
        <a:spcBef>
          <a:spcPct val="0"/>
        </a:spcBef>
        <a:spcAft>
          <a:spcPct val="0"/>
        </a:spcAft>
        <a:defRPr sz="1600" b="1">
          <a:solidFill>
            <a:schemeClr val="tx1"/>
          </a:solidFill>
          <a:latin typeface="Arial" charset="0"/>
        </a:defRPr>
      </a:lvl5pPr>
      <a:lvl6pPr marL="457200" algn="l" rtl="0" eaLnBrk="1" fontAlgn="base" hangingPunct="1">
        <a:lnSpc>
          <a:spcPct val="106000"/>
        </a:lnSpc>
        <a:spcBef>
          <a:spcPct val="0"/>
        </a:spcBef>
        <a:spcAft>
          <a:spcPct val="0"/>
        </a:spcAft>
        <a:defRPr sz="1600" b="1">
          <a:solidFill>
            <a:schemeClr val="tx1"/>
          </a:solidFill>
          <a:latin typeface="Arial" charset="0"/>
        </a:defRPr>
      </a:lvl6pPr>
      <a:lvl7pPr marL="914400" algn="l" rtl="0" eaLnBrk="1" fontAlgn="base" hangingPunct="1">
        <a:lnSpc>
          <a:spcPct val="106000"/>
        </a:lnSpc>
        <a:spcBef>
          <a:spcPct val="0"/>
        </a:spcBef>
        <a:spcAft>
          <a:spcPct val="0"/>
        </a:spcAft>
        <a:defRPr sz="1600" b="1">
          <a:solidFill>
            <a:schemeClr val="tx1"/>
          </a:solidFill>
          <a:latin typeface="Arial" charset="0"/>
        </a:defRPr>
      </a:lvl7pPr>
      <a:lvl8pPr marL="1371600" algn="l" rtl="0" eaLnBrk="1" fontAlgn="base" hangingPunct="1">
        <a:lnSpc>
          <a:spcPct val="106000"/>
        </a:lnSpc>
        <a:spcBef>
          <a:spcPct val="0"/>
        </a:spcBef>
        <a:spcAft>
          <a:spcPct val="0"/>
        </a:spcAft>
        <a:defRPr sz="1600" b="1">
          <a:solidFill>
            <a:schemeClr val="tx1"/>
          </a:solidFill>
          <a:latin typeface="Arial" charset="0"/>
        </a:defRPr>
      </a:lvl8pPr>
      <a:lvl9pPr marL="1828800" algn="l" rtl="0" eaLnBrk="1" fontAlgn="base" hangingPunct="1">
        <a:lnSpc>
          <a:spcPct val="106000"/>
        </a:lnSpc>
        <a:spcBef>
          <a:spcPct val="0"/>
        </a:spcBef>
        <a:spcAft>
          <a:spcPct val="0"/>
        </a:spcAft>
        <a:defRPr sz="1600" b="1">
          <a:solidFill>
            <a:schemeClr val="tx1"/>
          </a:solidFill>
          <a:latin typeface="Arial" charset="0"/>
        </a:defRPr>
      </a:lvl9pPr>
    </p:titleStyle>
    <p:bodyStyle>
      <a:lvl1pPr marL="342900" indent="-342900" algn="l" rtl="0" eaLnBrk="0" fontAlgn="base" hangingPunct="0">
        <a:lnSpc>
          <a:spcPct val="106000"/>
        </a:lnSpc>
        <a:spcBef>
          <a:spcPct val="80000"/>
        </a:spcBef>
        <a:spcAft>
          <a:spcPct val="0"/>
        </a:spcAft>
        <a:buClr>
          <a:schemeClr val="tx1"/>
        </a:buClr>
        <a:buSzPct val="80000"/>
        <a:defRPr sz="1100">
          <a:solidFill>
            <a:schemeClr val="tx1"/>
          </a:solidFill>
          <a:latin typeface="+mn-lt"/>
          <a:ea typeface="+mn-ea"/>
          <a:cs typeface="+mn-cs"/>
        </a:defRPr>
      </a:lvl1pPr>
      <a:lvl2pPr marL="169863" indent="-168275" algn="l" rtl="0" eaLnBrk="0" fontAlgn="base" hangingPunct="0">
        <a:lnSpc>
          <a:spcPct val="106000"/>
        </a:lnSpc>
        <a:spcBef>
          <a:spcPct val="80000"/>
        </a:spcBef>
        <a:spcAft>
          <a:spcPct val="0"/>
        </a:spcAft>
        <a:buClr>
          <a:schemeClr val="tx1"/>
        </a:buClr>
        <a:buFont typeface="Wingdings 2" pitchFamily="18" charset="2"/>
        <a:buChar char="¡"/>
        <a:defRPr sz="1100">
          <a:solidFill>
            <a:schemeClr val="tx1"/>
          </a:solidFill>
          <a:latin typeface="+mn-lt"/>
        </a:defRPr>
      </a:lvl2pPr>
      <a:lvl3pPr marL="344488" indent="-173038" algn="l" rtl="0" eaLnBrk="0" fontAlgn="base" hangingPunct="0">
        <a:lnSpc>
          <a:spcPct val="106000"/>
        </a:lnSpc>
        <a:spcBef>
          <a:spcPct val="40000"/>
        </a:spcBef>
        <a:spcAft>
          <a:spcPct val="0"/>
        </a:spcAft>
        <a:buClr>
          <a:schemeClr val="tx1"/>
        </a:buClr>
        <a:buFont typeface="Arial" charset="0"/>
        <a:buChar char="–"/>
        <a:defRPr sz="1000">
          <a:solidFill>
            <a:schemeClr val="tx1"/>
          </a:solidFill>
          <a:latin typeface="+mn-lt"/>
        </a:defRPr>
      </a:lvl3pPr>
      <a:lvl4pPr marL="517525" indent="-171450" algn="l" rtl="0" eaLnBrk="0" fontAlgn="base" hangingPunct="0">
        <a:lnSpc>
          <a:spcPct val="106000"/>
        </a:lnSpc>
        <a:spcBef>
          <a:spcPct val="20000"/>
        </a:spcBef>
        <a:spcAft>
          <a:spcPct val="0"/>
        </a:spcAft>
        <a:buClr>
          <a:schemeClr val="tx1"/>
        </a:buClr>
        <a:buChar char="•"/>
        <a:defRPr sz="1000">
          <a:solidFill>
            <a:schemeClr val="tx1"/>
          </a:solidFill>
          <a:latin typeface="+mn-lt"/>
        </a:defRPr>
      </a:lvl4pPr>
      <a:lvl5pPr marL="1446213" indent="-236538" algn="l" rtl="0" eaLnBrk="0" fontAlgn="base" hangingPunct="0">
        <a:spcBef>
          <a:spcPct val="20000"/>
        </a:spcBef>
        <a:spcAft>
          <a:spcPct val="0"/>
        </a:spcAft>
        <a:buClr>
          <a:schemeClr val="tx1"/>
        </a:buClr>
        <a:buChar char="–"/>
        <a:defRPr sz="1200">
          <a:solidFill>
            <a:schemeClr val="tx1"/>
          </a:solidFill>
          <a:latin typeface="+mn-lt"/>
        </a:defRPr>
      </a:lvl5pPr>
      <a:lvl6pPr marL="1903413" indent="-236538" algn="l" rtl="0" eaLnBrk="1" fontAlgn="base" hangingPunct="1">
        <a:spcBef>
          <a:spcPct val="20000"/>
        </a:spcBef>
        <a:spcAft>
          <a:spcPct val="0"/>
        </a:spcAft>
        <a:buClr>
          <a:schemeClr val="tx1"/>
        </a:buClr>
        <a:buChar char="–"/>
        <a:defRPr sz="1200">
          <a:solidFill>
            <a:schemeClr val="tx1"/>
          </a:solidFill>
          <a:latin typeface="+mn-lt"/>
        </a:defRPr>
      </a:lvl6pPr>
      <a:lvl7pPr marL="2360613" indent="-236538" algn="l" rtl="0" eaLnBrk="1" fontAlgn="base" hangingPunct="1">
        <a:spcBef>
          <a:spcPct val="20000"/>
        </a:spcBef>
        <a:spcAft>
          <a:spcPct val="0"/>
        </a:spcAft>
        <a:buClr>
          <a:schemeClr val="tx1"/>
        </a:buClr>
        <a:buChar char="–"/>
        <a:defRPr sz="1200">
          <a:solidFill>
            <a:schemeClr val="tx1"/>
          </a:solidFill>
          <a:latin typeface="+mn-lt"/>
        </a:defRPr>
      </a:lvl7pPr>
      <a:lvl8pPr marL="2817813" indent="-236538" algn="l" rtl="0" eaLnBrk="1" fontAlgn="base" hangingPunct="1">
        <a:spcBef>
          <a:spcPct val="20000"/>
        </a:spcBef>
        <a:spcAft>
          <a:spcPct val="0"/>
        </a:spcAft>
        <a:buClr>
          <a:schemeClr val="tx1"/>
        </a:buClr>
        <a:buChar char="–"/>
        <a:defRPr sz="1200">
          <a:solidFill>
            <a:schemeClr val="tx1"/>
          </a:solidFill>
          <a:latin typeface="+mn-lt"/>
        </a:defRPr>
      </a:lvl8pPr>
      <a:lvl9pPr marL="3275013" indent="-236538" algn="l" rtl="0" eaLnBrk="1" fontAlgn="base" hangingPunct="1">
        <a:spcBef>
          <a:spcPct val="20000"/>
        </a:spcBef>
        <a:spcAft>
          <a:spcPct val="0"/>
        </a:spcAft>
        <a:buClr>
          <a:schemeClr val="tx1"/>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8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5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8.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59.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60.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6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1.xml"/></Relationships>
</file>

<file path=ppt/slides/_rels/slide20.xml.rels><?xml version="1.0" encoding="UTF-8" standalone="yes"?>
<Relationships xmlns="http://schemas.openxmlformats.org/package/2006/relationships"><Relationship Id="rId3" Type="http://schemas.openxmlformats.org/officeDocument/2006/relationships/hyperlink" Target="http://www.dss.mil/rmf" TargetMode="External"/><Relationship Id="rId2" Type="http://schemas.openxmlformats.org/officeDocument/2006/relationships/image" Target="../media/image14.png"/><Relationship Id="rId1" Type="http://schemas.openxmlformats.org/officeDocument/2006/relationships/slideLayout" Target="../slideLayouts/slideLayout26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2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8.xml"/></Relationships>
</file>

<file path=ppt/slides/_rels/slide28.xml.rels><?xml version="1.0" encoding="UTF-8" standalone="yes"?>
<Relationships xmlns="http://schemas.openxmlformats.org/package/2006/relationships"><Relationship Id="rId3" Type="http://schemas.openxmlformats.org/officeDocument/2006/relationships/hyperlink" Target="http://iase.disa.mil/stigs/Pages/index.aspx" TargetMode="External"/><Relationship Id="rId2" Type="http://schemas.openxmlformats.org/officeDocument/2006/relationships/notesSlide" Target="../notesSlides/notesSlide21.xml"/><Relationship Id="rId1" Type="http://schemas.openxmlformats.org/officeDocument/2006/relationships/slideLayout" Target="../slideLayouts/slideLayout26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7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3.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71.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7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7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7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7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7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7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78.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79.xml"/></Relationships>
</file>

<file path=ppt/slides/_rels/slide39.xml.rels><?xml version="1.0" encoding="UTF-8" standalone="yes"?>
<Relationships xmlns="http://schemas.openxmlformats.org/package/2006/relationships"><Relationship Id="rId3" Type="http://schemas.openxmlformats.org/officeDocument/2006/relationships/hyperlink" Target="http://www.dss.mil/rmf/" TargetMode="External"/><Relationship Id="rId2" Type="http://schemas.openxmlformats.org/officeDocument/2006/relationships/notesSlide" Target="../notesSlides/notesSlide30.xml"/><Relationship Id="rId1" Type="http://schemas.openxmlformats.org/officeDocument/2006/relationships/slideLayout" Target="../slideLayouts/slideLayout24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50.xml"/></Relationships>
</file>

<file path=ppt/slides/_rels/slide6.xml.rels><?xml version="1.0" encoding="UTF-8" standalone="yes"?>
<Relationships xmlns="http://schemas.openxmlformats.org/package/2006/relationships"><Relationship Id="rId2" Type="http://schemas.openxmlformats.org/officeDocument/2006/relationships/hyperlink" Target="http://www.dss.mil/rmf-" TargetMode="External"/><Relationship Id="rId1" Type="http://schemas.openxmlformats.org/officeDocument/2006/relationships/slideLayout" Target="../slideLayouts/slideLayout251.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www.nist.gov/" TargetMode="External"/><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5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idx="1"/>
          </p:nvPr>
        </p:nvSpPr>
        <p:spPr>
          <a:xfrm>
            <a:off x="770751" y="2974596"/>
            <a:ext cx="7734300" cy="1148926"/>
          </a:xfrm>
        </p:spPr>
        <p:txBody>
          <a:bodyPr>
            <a:noAutofit/>
          </a:bodyPr>
          <a:lstStyle/>
          <a:p>
            <a:pPr marL="0" indent="0" algn="ctr">
              <a:spcBef>
                <a:spcPts val="600"/>
              </a:spcBef>
              <a:buNone/>
            </a:pPr>
            <a:r>
              <a:rPr lang="en-US" sz="3600" b="1" dirty="0" smtClean="0">
                <a:solidFill>
                  <a:schemeClr val="bg1"/>
                </a:solidFill>
                <a:latin typeface="Times New Roman" panose="02020603050405020304" pitchFamily="18" charset="0"/>
                <a:cs typeface="Times New Roman" panose="02020603050405020304" pitchFamily="18" charset="0"/>
              </a:rPr>
              <a:t>Risk Management Framework (RMF)</a:t>
            </a:r>
          </a:p>
          <a:p>
            <a:pPr marL="0" indent="0" algn="ctr">
              <a:spcBef>
                <a:spcPts val="600"/>
              </a:spcBef>
              <a:buNone/>
            </a:pPr>
            <a:endParaRPr lang="en-US" sz="3600" b="1" dirty="0">
              <a:solidFill>
                <a:schemeClr val="bg1"/>
              </a:solidFill>
              <a:latin typeface="Arial" panose="020B0604020202020204" pitchFamily="34" charset="0"/>
              <a:cs typeface="Arial" panose="020B0604020202020204" pitchFamily="34" charset="0"/>
            </a:endParaRPr>
          </a:p>
          <a:p>
            <a:pPr marL="0" indent="0" algn="ctr">
              <a:spcBef>
                <a:spcPts val="600"/>
              </a:spcBef>
              <a:buNone/>
            </a:pPr>
            <a:endParaRPr lang="en-US" sz="3600" b="1" dirty="0" smtClean="0">
              <a:solidFill>
                <a:schemeClr val="bg1"/>
              </a:solidFill>
              <a:latin typeface="Arial" panose="020B0604020202020204" pitchFamily="34" charset="0"/>
              <a:cs typeface="Arial" panose="020B0604020202020204" pitchFamily="34" charset="0"/>
            </a:endParaRPr>
          </a:p>
        </p:txBody>
      </p:sp>
      <p:sp>
        <p:nvSpPr>
          <p:cNvPr id="5" name="Title 1"/>
          <p:cNvSpPr txBox="1">
            <a:spLocks/>
          </p:cNvSpPr>
          <p:nvPr/>
        </p:nvSpPr>
        <p:spPr>
          <a:xfrm>
            <a:off x="960278" y="2465519"/>
            <a:ext cx="7223443" cy="403074"/>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fontAlgn="auto">
              <a:spcAft>
                <a:spcPts val="0"/>
              </a:spcAft>
              <a:buFont typeface="Arial"/>
              <a:buNone/>
            </a:pPr>
            <a:r>
              <a:rPr lang="en-US" sz="3600" b="1" dirty="0" smtClean="0">
                <a:solidFill>
                  <a:prstClr val="white"/>
                </a:solidFill>
                <a:latin typeface="Times New Roman" panose="02020603050405020304" pitchFamily="18" charset="0"/>
                <a:cs typeface="Times New Roman" panose="02020603050405020304" pitchFamily="18" charset="0"/>
              </a:rPr>
              <a:t>Defense Security Service</a:t>
            </a:r>
          </a:p>
          <a:p>
            <a:pPr marL="0" indent="0" algn="ctr" fontAlgn="auto">
              <a:spcAft>
                <a:spcPts val="0"/>
              </a:spcAft>
              <a:buFont typeface="Arial"/>
              <a:buNone/>
            </a:pPr>
            <a:endParaRPr lang="en-US" sz="2000" b="1" dirty="0">
              <a:solidFill>
                <a:prstClr val="white"/>
              </a:solidFill>
              <a:latin typeface="Arial" panose="020B0604020202020204" pitchFamily="34" charset="0"/>
              <a:cs typeface="Arial" panose="020B0604020202020204" pitchFamily="34" charset="0"/>
            </a:endParaRPr>
          </a:p>
        </p:txBody>
      </p:sp>
      <p:sp>
        <p:nvSpPr>
          <p:cNvPr id="2" name="TextBox 1"/>
          <p:cNvSpPr txBox="1"/>
          <p:nvPr/>
        </p:nvSpPr>
        <p:spPr>
          <a:xfrm>
            <a:off x="7772400" y="6460958"/>
            <a:ext cx="1010654" cy="261610"/>
          </a:xfrm>
          <a:prstGeom prst="rect">
            <a:avLst/>
          </a:prstGeom>
          <a:noFill/>
        </p:spPr>
        <p:txBody>
          <a:bodyPr wrap="square" rtlCol="0">
            <a:spAutoFit/>
          </a:bodyPr>
          <a:lstStyle/>
          <a:p>
            <a:pPr algn="r"/>
            <a:r>
              <a:rPr lang="en-US" dirty="0" smtClean="0">
                <a:latin typeface="Times New Roman" panose="02020603050405020304" pitchFamily="18" charset="0"/>
                <a:cs typeface="Times New Roman" panose="02020603050405020304" pitchFamily="18" charset="0"/>
              </a:rPr>
              <a:t>May 2017 </a:t>
            </a:r>
            <a:endParaRPr lang="en-US"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04274" y="6482553"/>
            <a:ext cx="2478506" cy="261610"/>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61476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638" y="-9922"/>
            <a:ext cx="6440951" cy="783035"/>
          </a:xfrm>
        </p:spPr>
        <p:txBody>
          <a:bodyPr/>
          <a:lstStyle/>
          <a:p>
            <a:r>
              <a:rPr lang="en-US" dirty="0" smtClean="0">
                <a:latin typeface="Times New Roman" panose="02020603050405020304" pitchFamily="18" charset="0"/>
                <a:cs typeface="Times New Roman" panose="02020603050405020304" pitchFamily="18" charset="0"/>
              </a:rPr>
              <a:t>Connecting the Dots –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What is Changing?  What is staying the same?</a:t>
            </a:r>
            <a:endParaRPr lang="en-US" dirty="0">
              <a:latin typeface="Times New Roman" panose="02020603050405020304" pitchFamily="18" charset="0"/>
              <a:cs typeface="Times New Roman" panose="02020603050405020304" pitchFamily="18" charset="0"/>
            </a:endParaRPr>
          </a:p>
        </p:txBody>
      </p:sp>
      <p:graphicFrame>
        <p:nvGraphicFramePr>
          <p:cNvPr id="7" name="Content Placeholder 4"/>
          <p:cNvGraphicFramePr>
            <a:graphicFrameLocks/>
          </p:cNvGraphicFramePr>
          <p:nvPr>
            <p:extLst>
              <p:ext uri="{D42A27DB-BD31-4B8C-83A1-F6EECF244321}">
                <p14:modId xmlns:p14="http://schemas.microsoft.com/office/powerpoint/2010/main" val="3835252075"/>
              </p:ext>
            </p:extLst>
          </p:nvPr>
        </p:nvGraphicFramePr>
        <p:xfrm>
          <a:off x="268941" y="1113184"/>
          <a:ext cx="8791931" cy="4846320"/>
        </p:xfrm>
        <a:graphic>
          <a:graphicData uri="http://schemas.openxmlformats.org/drawingml/2006/table">
            <a:tbl>
              <a:tblPr firstRow="1" bandRow="1"/>
              <a:tblGrid>
                <a:gridCol w="3286183"/>
                <a:gridCol w="1813035"/>
                <a:gridCol w="1973212"/>
                <a:gridCol w="1719501"/>
              </a:tblGrid>
              <a:tr h="416605">
                <a:tc>
                  <a:txBody>
                    <a:bodyPr/>
                    <a:lstStyle>
                      <a:lvl1pPr marL="0" algn="l" defTabSz="914400" rtl="0" eaLnBrk="1" latinLnBrk="0" hangingPunct="1">
                        <a:defRPr sz="1800" b="1" kern="1200">
                          <a:solidFill>
                            <a:schemeClr val="lt1"/>
                          </a:solidFill>
                          <a:latin typeface="Candara"/>
                        </a:defRPr>
                      </a:lvl1pPr>
                      <a:lvl2pPr marL="457200" algn="l" defTabSz="914400" rtl="0" eaLnBrk="1" latinLnBrk="0" hangingPunct="1">
                        <a:defRPr sz="1800" b="1" kern="1200">
                          <a:solidFill>
                            <a:schemeClr val="lt1"/>
                          </a:solidFill>
                          <a:latin typeface="Candara"/>
                        </a:defRPr>
                      </a:lvl2pPr>
                      <a:lvl3pPr marL="914400" algn="l" defTabSz="914400" rtl="0" eaLnBrk="1" latinLnBrk="0" hangingPunct="1">
                        <a:defRPr sz="1800" b="1" kern="1200">
                          <a:solidFill>
                            <a:schemeClr val="lt1"/>
                          </a:solidFill>
                          <a:latin typeface="Candara"/>
                        </a:defRPr>
                      </a:lvl3pPr>
                      <a:lvl4pPr marL="1371600" algn="l" defTabSz="914400" rtl="0" eaLnBrk="1" latinLnBrk="0" hangingPunct="1">
                        <a:defRPr sz="1800" b="1" kern="1200">
                          <a:solidFill>
                            <a:schemeClr val="lt1"/>
                          </a:solidFill>
                          <a:latin typeface="Candara"/>
                        </a:defRPr>
                      </a:lvl4pPr>
                      <a:lvl5pPr marL="1828800" algn="l" defTabSz="914400" rtl="0" eaLnBrk="1" latinLnBrk="0" hangingPunct="1">
                        <a:defRPr sz="1800" b="1" kern="1200">
                          <a:solidFill>
                            <a:schemeClr val="lt1"/>
                          </a:solidFill>
                          <a:latin typeface="Candara"/>
                        </a:defRPr>
                      </a:lvl5pPr>
                      <a:lvl6pPr marL="2286000" algn="l" defTabSz="914400" rtl="0" eaLnBrk="1" latinLnBrk="0" hangingPunct="1">
                        <a:defRPr sz="1800" b="1" kern="1200">
                          <a:solidFill>
                            <a:schemeClr val="lt1"/>
                          </a:solidFill>
                          <a:latin typeface="Candara"/>
                        </a:defRPr>
                      </a:lvl6pPr>
                      <a:lvl7pPr marL="2743200" algn="l" defTabSz="914400" rtl="0" eaLnBrk="1" latinLnBrk="0" hangingPunct="1">
                        <a:defRPr sz="1800" b="1" kern="1200">
                          <a:solidFill>
                            <a:schemeClr val="lt1"/>
                          </a:solidFill>
                          <a:latin typeface="Candara"/>
                        </a:defRPr>
                      </a:lvl7pPr>
                      <a:lvl8pPr marL="3200400" algn="l" defTabSz="914400" rtl="0" eaLnBrk="1" latinLnBrk="0" hangingPunct="1">
                        <a:defRPr sz="1800" b="1" kern="1200">
                          <a:solidFill>
                            <a:schemeClr val="lt1"/>
                          </a:solidFill>
                          <a:latin typeface="Candara"/>
                        </a:defRPr>
                      </a:lvl8pPr>
                      <a:lvl9pPr marL="3657600" algn="l" defTabSz="914400" rtl="0" eaLnBrk="1" latinLnBrk="0" hangingPunct="1">
                        <a:defRPr sz="1800" b="1" kern="1200">
                          <a:solidFill>
                            <a:schemeClr val="lt1"/>
                          </a:solidFill>
                          <a:latin typeface="Candara"/>
                        </a:defRPr>
                      </a:lvl9pPr>
                    </a:lstStyle>
                    <a:p>
                      <a:r>
                        <a:rPr lang="en-US" sz="1800" dirty="0" smtClean="0">
                          <a:latin typeface="Times New Roman" panose="02020603050405020304" pitchFamily="18" charset="0"/>
                          <a:cs typeface="Times New Roman" panose="02020603050405020304" pitchFamily="18" charset="0"/>
                        </a:rPr>
                        <a:t>Process</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1B6FD"/>
                    </a:solidFill>
                  </a:tcPr>
                </a:tc>
                <a:tc>
                  <a:txBody>
                    <a:bodyPr/>
                    <a:lstStyle>
                      <a:lvl1pPr marL="0" algn="l" defTabSz="914400" rtl="0" eaLnBrk="1" latinLnBrk="0" hangingPunct="1">
                        <a:defRPr sz="1800" b="1" kern="1200">
                          <a:solidFill>
                            <a:schemeClr val="lt1"/>
                          </a:solidFill>
                          <a:latin typeface="Candara"/>
                        </a:defRPr>
                      </a:lvl1pPr>
                      <a:lvl2pPr marL="457200" algn="l" defTabSz="914400" rtl="0" eaLnBrk="1" latinLnBrk="0" hangingPunct="1">
                        <a:defRPr sz="1800" b="1" kern="1200">
                          <a:solidFill>
                            <a:schemeClr val="lt1"/>
                          </a:solidFill>
                          <a:latin typeface="Candara"/>
                        </a:defRPr>
                      </a:lvl2pPr>
                      <a:lvl3pPr marL="914400" algn="l" defTabSz="914400" rtl="0" eaLnBrk="1" latinLnBrk="0" hangingPunct="1">
                        <a:defRPr sz="1800" b="1" kern="1200">
                          <a:solidFill>
                            <a:schemeClr val="lt1"/>
                          </a:solidFill>
                          <a:latin typeface="Candara"/>
                        </a:defRPr>
                      </a:lvl3pPr>
                      <a:lvl4pPr marL="1371600" algn="l" defTabSz="914400" rtl="0" eaLnBrk="1" latinLnBrk="0" hangingPunct="1">
                        <a:defRPr sz="1800" b="1" kern="1200">
                          <a:solidFill>
                            <a:schemeClr val="lt1"/>
                          </a:solidFill>
                          <a:latin typeface="Candara"/>
                        </a:defRPr>
                      </a:lvl4pPr>
                      <a:lvl5pPr marL="1828800" algn="l" defTabSz="914400" rtl="0" eaLnBrk="1" latinLnBrk="0" hangingPunct="1">
                        <a:defRPr sz="1800" b="1" kern="1200">
                          <a:solidFill>
                            <a:schemeClr val="lt1"/>
                          </a:solidFill>
                          <a:latin typeface="Candara"/>
                        </a:defRPr>
                      </a:lvl5pPr>
                      <a:lvl6pPr marL="2286000" algn="l" defTabSz="914400" rtl="0" eaLnBrk="1" latinLnBrk="0" hangingPunct="1">
                        <a:defRPr sz="1800" b="1" kern="1200">
                          <a:solidFill>
                            <a:schemeClr val="lt1"/>
                          </a:solidFill>
                          <a:latin typeface="Candara"/>
                        </a:defRPr>
                      </a:lvl6pPr>
                      <a:lvl7pPr marL="2743200" algn="l" defTabSz="914400" rtl="0" eaLnBrk="1" latinLnBrk="0" hangingPunct="1">
                        <a:defRPr sz="1800" b="1" kern="1200">
                          <a:solidFill>
                            <a:schemeClr val="lt1"/>
                          </a:solidFill>
                          <a:latin typeface="Candara"/>
                        </a:defRPr>
                      </a:lvl7pPr>
                      <a:lvl8pPr marL="3200400" algn="l" defTabSz="914400" rtl="0" eaLnBrk="1" latinLnBrk="0" hangingPunct="1">
                        <a:defRPr sz="1800" b="1" kern="1200">
                          <a:solidFill>
                            <a:schemeClr val="lt1"/>
                          </a:solidFill>
                          <a:latin typeface="Candara"/>
                        </a:defRPr>
                      </a:lvl8pPr>
                      <a:lvl9pPr marL="3657600" algn="l" defTabSz="914400" rtl="0" eaLnBrk="1" latinLnBrk="0" hangingPunct="1">
                        <a:defRPr sz="1800" b="1" kern="1200">
                          <a:solidFill>
                            <a:schemeClr val="lt1"/>
                          </a:solidFill>
                          <a:latin typeface="Candara"/>
                        </a:defRPr>
                      </a:lvl9pPr>
                    </a:lstStyle>
                    <a:p>
                      <a:r>
                        <a:rPr lang="en-US" sz="1800" dirty="0" smtClean="0">
                          <a:latin typeface="Times New Roman" panose="02020603050405020304" pitchFamily="18" charset="0"/>
                          <a:cs typeface="Times New Roman" panose="02020603050405020304" pitchFamily="18" charset="0"/>
                        </a:rPr>
                        <a:t>C&amp;A</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1B6FD"/>
                    </a:solidFill>
                  </a:tcPr>
                </a:tc>
                <a:tc>
                  <a:txBody>
                    <a:bodyPr/>
                    <a:lstStyle>
                      <a:lvl1pPr marL="0" algn="l" defTabSz="914400" rtl="0" eaLnBrk="1" latinLnBrk="0" hangingPunct="1">
                        <a:defRPr sz="1800" b="1" kern="1200">
                          <a:solidFill>
                            <a:schemeClr val="lt1"/>
                          </a:solidFill>
                          <a:latin typeface="Candara"/>
                        </a:defRPr>
                      </a:lvl1pPr>
                      <a:lvl2pPr marL="457200" algn="l" defTabSz="914400" rtl="0" eaLnBrk="1" latinLnBrk="0" hangingPunct="1">
                        <a:defRPr sz="1800" b="1" kern="1200">
                          <a:solidFill>
                            <a:schemeClr val="lt1"/>
                          </a:solidFill>
                          <a:latin typeface="Candara"/>
                        </a:defRPr>
                      </a:lvl2pPr>
                      <a:lvl3pPr marL="914400" algn="l" defTabSz="914400" rtl="0" eaLnBrk="1" latinLnBrk="0" hangingPunct="1">
                        <a:defRPr sz="1800" b="1" kern="1200">
                          <a:solidFill>
                            <a:schemeClr val="lt1"/>
                          </a:solidFill>
                          <a:latin typeface="Candara"/>
                        </a:defRPr>
                      </a:lvl3pPr>
                      <a:lvl4pPr marL="1371600" algn="l" defTabSz="914400" rtl="0" eaLnBrk="1" latinLnBrk="0" hangingPunct="1">
                        <a:defRPr sz="1800" b="1" kern="1200">
                          <a:solidFill>
                            <a:schemeClr val="lt1"/>
                          </a:solidFill>
                          <a:latin typeface="Candara"/>
                        </a:defRPr>
                      </a:lvl4pPr>
                      <a:lvl5pPr marL="1828800" algn="l" defTabSz="914400" rtl="0" eaLnBrk="1" latinLnBrk="0" hangingPunct="1">
                        <a:defRPr sz="1800" b="1" kern="1200">
                          <a:solidFill>
                            <a:schemeClr val="lt1"/>
                          </a:solidFill>
                          <a:latin typeface="Candara"/>
                        </a:defRPr>
                      </a:lvl5pPr>
                      <a:lvl6pPr marL="2286000" algn="l" defTabSz="914400" rtl="0" eaLnBrk="1" latinLnBrk="0" hangingPunct="1">
                        <a:defRPr sz="1800" b="1" kern="1200">
                          <a:solidFill>
                            <a:schemeClr val="lt1"/>
                          </a:solidFill>
                          <a:latin typeface="Candara"/>
                        </a:defRPr>
                      </a:lvl6pPr>
                      <a:lvl7pPr marL="2743200" algn="l" defTabSz="914400" rtl="0" eaLnBrk="1" latinLnBrk="0" hangingPunct="1">
                        <a:defRPr sz="1800" b="1" kern="1200">
                          <a:solidFill>
                            <a:schemeClr val="lt1"/>
                          </a:solidFill>
                          <a:latin typeface="Candara"/>
                        </a:defRPr>
                      </a:lvl7pPr>
                      <a:lvl8pPr marL="3200400" algn="l" defTabSz="914400" rtl="0" eaLnBrk="1" latinLnBrk="0" hangingPunct="1">
                        <a:defRPr sz="1800" b="1" kern="1200">
                          <a:solidFill>
                            <a:schemeClr val="lt1"/>
                          </a:solidFill>
                          <a:latin typeface="Candara"/>
                        </a:defRPr>
                      </a:lvl8pPr>
                      <a:lvl9pPr marL="3657600" algn="l" defTabSz="914400" rtl="0" eaLnBrk="1" latinLnBrk="0" hangingPunct="1">
                        <a:defRPr sz="1800" b="1" kern="1200">
                          <a:solidFill>
                            <a:schemeClr val="lt1"/>
                          </a:solidFill>
                          <a:latin typeface="Candara"/>
                        </a:defRPr>
                      </a:lvl9pPr>
                    </a:lstStyle>
                    <a:p>
                      <a:r>
                        <a:rPr lang="en-US" sz="1800" dirty="0" smtClean="0">
                          <a:latin typeface="Times New Roman" panose="02020603050405020304" pitchFamily="18" charset="0"/>
                          <a:cs typeface="Times New Roman" panose="02020603050405020304" pitchFamily="18" charset="0"/>
                        </a:rPr>
                        <a:t>RMF</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1B6FD"/>
                    </a:solidFill>
                  </a:tcPr>
                </a:tc>
                <a:tc>
                  <a:txBody>
                    <a:bodyPr/>
                    <a:lstStyle/>
                    <a:p>
                      <a:r>
                        <a:rPr lang="en-US" sz="1800" dirty="0" smtClean="0">
                          <a:latin typeface="Times New Roman" panose="02020603050405020304" pitchFamily="18" charset="0"/>
                          <a:cs typeface="Times New Roman" panose="02020603050405020304" pitchFamily="18" charset="0"/>
                        </a:rPr>
                        <a:t>OBMS File Designation</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1B6FD"/>
                    </a:solidFill>
                  </a:tcPr>
                </a:tc>
              </a:tr>
              <a:tr h="416605">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latin typeface="Times New Roman" panose="02020603050405020304" pitchFamily="18" charset="0"/>
                          <a:cs typeface="Times New Roman" panose="02020603050405020304" pitchFamily="18" charset="0"/>
                        </a:rPr>
                        <a:t>Submit </a:t>
                      </a:r>
                      <a:r>
                        <a:rPr lang="en-US" sz="1800" baseline="0" dirty="0" smtClean="0">
                          <a:latin typeface="Times New Roman" panose="02020603050405020304" pitchFamily="18" charset="0"/>
                          <a:cs typeface="Times New Roman" panose="02020603050405020304" pitchFamily="18" charset="0"/>
                        </a:rPr>
                        <a:t>Artifacts within OBMS</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pPr marL="285750" indent="-285750">
                        <a:buFont typeface="Wingdings" panose="05000000000000000000" pitchFamily="2" charset="2"/>
                        <a:buChar char="ü"/>
                      </a:pPr>
                      <a:r>
                        <a:rPr lang="en-US" sz="1800" dirty="0" smtClean="0">
                          <a:latin typeface="Times New Roman" panose="02020603050405020304" pitchFamily="18" charset="0"/>
                          <a:cs typeface="Times New Roman" panose="02020603050405020304" pitchFamily="18" charset="0"/>
                        </a:rPr>
                        <a:t>SSP</a:t>
                      </a:r>
                    </a:p>
                    <a:p>
                      <a:pPr marL="285750" indent="-285750">
                        <a:buFont typeface="Wingdings" panose="05000000000000000000" pitchFamily="2" charset="2"/>
                        <a:buChar char="ü"/>
                      </a:pPr>
                      <a:r>
                        <a:rPr lang="en-US" sz="1800" dirty="0" smtClean="0">
                          <a:latin typeface="Times New Roman" panose="02020603050405020304" pitchFamily="18" charset="0"/>
                          <a:cs typeface="Times New Roman" panose="02020603050405020304" pitchFamily="18" charset="0"/>
                        </a:rPr>
                        <a:t>Certification Statement</a:t>
                      </a:r>
                    </a:p>
                    <a:p>
                      <a:pPr marL="285750" indent="-285750">
                        <a:buFont typeface="Wingdings" panose="05000000000000000000" pitchFamily="2" charset="2"/>
                        <a:buChar char="ü"/>
                      </a:pPr>
                      <a:r>
                        <a:rPr lang="en-US" sz="1800" dirty="0" smtClean="0">
                          <a:latin typeface="Times New Roman" panose="02020603050405020304" pitchFamily="18" charset="0"/>
                          <a:cs typeface="Times New Roman" panose="02020603050405020304" pitchFamily="18" charset="0"/>
                        </a:rPr>
                        <a:t>Profile</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pPr marL="285750" indent="-285750">
                        <a:buFont typeface="Wingdings" panose="05000000000000000000" pitchFamily="2" charset="2"/>
                        <a:buChar char="ü"/>
                      </a:pPr>
                      <a:r>
                        <a:rPr lang="en-US" sz="1800" dirty="0" smtClean="0">
                          <a:latin typeface="Times New Roman" panose="02020603050405020304" pitchFamily="18" charset="0"/>
                          <a:cs typeface="Times New Roman" panose="02020603050405020304" pitchFamily="18" charset="0"/>
                        </a:rPr>
                        <a:t>SSP</a:t>
                      </a:r>
                    </a:p>
                    <a:p>
                      <a:pPr marL="285750" indent="-285750">
                        <a:buFont typeface="Wingdings" panose="05000000000000000000" pitchFamily="2" charset="2"/>
                        <a:buChar char="ü"/>
                      </a:pPr>
                      <a:r>
                        <a:rPr lang="en-US" sz="1800" dirty="0" smtClean="0">
                          <a:latin typeface="Times New Roman" panose="02020603050405020304" pitchFamily="18" charset="0"/>
                          <a:cs typeface="Times New Roman" panose="02020603050405020304" pitchFamily="18" charset="0"/>
                        </a:rPr>
                        <a:t>Certification Statement</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800" dirty="0" smtClean="0">
                          <a:latin typeface="Times New Roman" panose="02020603050405020304" pitchFamily="18" charset="0"/>
                          <a:cs typeface="Times New Roman" panose="02020603050405020304" pitchFamily="18" charset="0"/>
                        </a:rPr>
                        <a:t>Risk Assessment Report </a:t>
                      </a:r>
                    </a:p>
                    <a:p>
                      <a:pPr marL="285750" indent="-285750">
                        <a:buFont typeface="Wingdings" panose="05000000000000000000" pitchFamily="2" charset="2"/>
                        <a:buChar char="ü"/>
                      </a:pPr>
                      <a:r>
                        <a:rPr lang="en-US" sz="1800" dirty="0" smtClean="0">
                          <a:latin typeface="Times New Roman" panose="02020603050405020304" pitchFamily="18" charset="0"/>
                          <a:cs typeface="Times New Roman" panose="02020603050405020304" pitchFamily="18" charset="0"/>
                        </a:rPr>
                        <a:t>POA&amp;M </a:t>
                      </a:r>
                    </a:p>
                    <a:p>
                      <a:pPr marL="285750" indent="-285750">
                        <a:buFont typeface="Wingdings" panose="05000000000000000000" pitchFamily="2" charset="2"/>
                        <a:buChar char="ü"/>
                      </a:pPr>
                      <a:r>
                        <a:rPr lang="en-US" sz="1800" dirty="0" smtClean="0">
                          <a:latin typeface="Times New Roman" panose="02020603050405020304" pitchFamily="18" charset="0"/>
                          <a:cs typeface="Times New Roman" panose="02020603050405020304" pitchFamily="18" charset="0"/>
                        </a:rPr>
                        <a:t>SSP</a:t>
                      </a:r>
                      <a:r>
                        <a:rPr lang="en-US" sz="1800" baseline="0" dirty="0" smtClean="0">
                          <a:latin typeface="Times New Roman" panose="02020603050405020304" pitchFamily="18" charset="0"/>
                          <a:cs typeface="Times New Roman" panose="02020603050405020304" pitchFamily="18" charset="0"/>
                        </a:rPr>
                        <a:t> Supporting Artifacts (appendices)</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p>
                      <a:r>
                        <a:rPr lang="en-US" sz="1800" dirty="0" smtClean="0">
                          <a:solidFill>
                            <a:srgbClr val="FF0000"/>
                          </a:solidFill>
                          <a:latin typeface="Times New Roman" panose="02020603050405020304" pitchFamily="18" charset="0"/>
                          <a:cs typeface="Times New Roman" panose="02020603050405020304" pitchFamily="18" charset="0"/>
                        </a:rPr>
                        <a:t>SSP</a:t>
                      </a:r>
                    </a:p>
                    <a:p>
                      <a:r>
                        <a:rPr lang="en-US" sz="1200" dirty="0" smtClean="0">
                          <a:solidFill>
                            <a:srgbClr val="FF0000"/>
                          </a:solidFill>
                          <a:latin typeface="Times New Roman" panose="02020603050405020304" pitchFamily="18" charset="0"/>
                          <a:cs typeface="Times New Roman" panose="02020603050405020304" pitchFamily="18" charset="0"/>
                        </a:rPr>
                        <a:t>Security Package Submission and Certification</a:t>
                      </a:r>
                      <a:r>
                        <a:rPr lang="en-US" sz="1200" baseline="0" dirty="0" smtClean="0">
                          <a:solidFill>
                            <a:srgbClr val="FF0000"/>
                          </a:solidFill>
                          <a:latin typeface="Times New Roman" panose="02020603050405020304" pitchFamily="18" charset="0"/>
                          <a:cs typeface="Times New Roman" panose="02020603050405020304" pitchFamily="18" charset="0"/>
                        </a:rPr>
                        <a:t> Statement</a:t>
                      </a:r>
                    </a:p>
                    <a:p>
                      <a:r>
                        <a:rPr lang="en-US" sz="1800" dirty="0" smtClean="0">
                          <a:solidFill>
                            <a:srgbClr val="FF0000"/>
                          </a:solidFill>
                          <a:latin typeface="Times New Roman" panose="02020603050405020304" pitchFamily="18" charset="0"/>
                          <a:cs typeface="Times New Roman" panose="02020603050405020304" pitchFamily="18" charset="0"/>
                        </a:rPr>
                        <a:t>IS</a:t>
                      </a:r>
                      <a:r>
                        <a:rPr lang="en-US" sz="1800" baseline="0" dirty="0" smtClean="0">
                          <a:solidFill>
                            <a:srgbClr val="FF0000"/>
                          </a:solidFill>
                          <a:latin typeface="Times New Roman" panose="02020603050405020304" pitchFamily="18" charset="0"/>
                          <a:cs typeface="Times New Roman" panose="02020603050405020304" pitchFamily="18" charset="0"/>
                        </a:rPr>
                        <a:t> Profile</a:t>
                      </a:r>
                    </a:p>
                    <a:p>
                      <a:endParaRPr lang="en-US" sz="1800" baseline="0" dirty="0" smtClean="0">
                        <a:latin typeface="Times New Roman" panose="02020603050405020304" pitchFamily="18" charset="0"/>
                        <a:cs typeface="Times New Roman" panose="02020603050405020304" pitchFamily="18" charset="0"/>
                      </a:endParaRPr>
                    </a:p>
                    <a:p>
                      <a:endParaRPr lang="en-US" sz="1800" baseline="0" dirty="0" smtClean="0">
                        <a:latin typeface="Times New Roman" panose="02020603050405020304" pitchFamily="18" charset="0"/>
                        <a:cs typeface="Times New Roman" panose="02020603050405020304" pitchFamily="18" charset="0"/>
                      </a:endParaRPr>
                    </a:p>
                    <a:p>
                      <a:r>
                        <a:rPr lang="en-US" sz="1800" baseline="0" dirty="0" smtClean="0">
                          <a:latin typeface="Times New Roman" panose="02020603050405020304" pitchFamily="18" charset="0"/>
                          <a:cs typeface="Times New Roman" panose="02020603050405020304" pitchFamily="18" charset="0"/>
                        </a:rPr>
                        <a:t>Other</a:t>
                      </a:r>
                    </a:p>
                    <a:p>
                      <a:r>
                        <a:rPr lang="en-US" sz="1800" baseline="0" dirty="0" smtClean="0">
                          <a:latin typeface="Times New Roman" panose="02020603050405020304" pitchFamily="18" charset="0"/>
                          <a:cs typeface="Times New Roman" panose="02020603050405020304" pitchFamily="18" charset="0"/>
                        </a:rPr>
                        <a:t>Other</a:t>
                      </a:r>
                      <a:endParaRPr lang="en-US" sz="1800" dirty="0" smtClean="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1B6FD">
                        <a:tint val="40000"/>
                      </a:srgbClr>
                    </a:solidFill>
                  </a:tcPr>
                </a:tc>
              </a:tr>
              <a:tr h="416605">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baseline="0" dirty="0" smtClean="0">
                          <a:latin typeface="Times New Roman" panose="02020603050405020304" pitchFamily="18" charset="0"/>
                          <a:cs typeface="Times New Roman" panose="02020603050405020304" pitchFamily="18" charset="0"/>
                        </a:rPr>
                        <a:t>Issues Related to Authorization</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latin typeface="Times New Roman" panose="02020603050405020304" pitchFamily="18" charset="0"/>
                          <a:cs typeface="Times New Roman" panose="02020603050405020304" pitchFamily="18" charset="0"/>
                        </a:rPr>
                        <a:t>Comments Form</a:t>
                      </a:r>
                    </a:p>
                    <a:p>
                      <a:endParaRPr lang="en-US" sz="1800" dirty="0" smtClean="0">
                        <a:latin typeface="Times New Roman" panose="02020603050405020304" pitchFamily="18" charset="0"/>
                        <a:cs typeface="Times New Roman" panose="02020603050405020304" pitchFamily="18" charset="0"/>
                      </a:endParaRPr>
                    </a:p>
                    <a:p>
                      <a:r>
                        <a:rPr lang="en-US" sz="1800" dirty="0" smtClean="0">
                          <a:latin typeface="Times New Roman" panose="02020603050405020304" pitchFamily="18" charset="0"/>
                          <a:cs typeface="Times New Roman" panose="02020603050405020304" pitchFamily="18" charset="0"/>
                        </a:rPr>
                        <a:t>Accreditation</a:t>
                      </a:r>
                      <a:r>
                        <a:rPr lang="en-US" sz="1800" baseline="0" dirty="0" smtClean="0">
                          <a:latin typeface="Times New Roman" panose="02020603050405020304" pitchFamily="18" charset="0"/>
                          <a:cs typeface="Times New Roman" panose="02020603050405020304" pitchFamily="18" charset="0"/>
                        </a:rPr>
                        <a:t> Letter</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Times New Roman" panose="02020603050405020304" pitchFamily="18" charset="0"/>
                          <a:cs typeface="Times New Roman" panose="02020603050405020304" pitchFamily="18" charset="0"/>
                        </a:rPr>
                        <a:t>Comments form used </a:t>
                      </a:r>
                      <a:r>
                        <a:rPr lang="en-US" sz="1400" baseline="0" dirty="0" smtClean="0">
                          <a:latin typeface="Times New Roman" panose="02020603050405020304" pitchFamily="18" charset="0"/>
                          <a:cs typeface="Times New Roman" panose="02020603050405020304" pitchFamily="18" charset="0"/>
                        </a:rPr>
                        <a:t>to concur with categorization/controls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latin typeface="Times New Roman" panose="02020603050405020304" pitchFamily="18" charset="0"/>
                        <a:cs typeface="Times New Roman" panose="02020603050405020304" pitchFamily="18" charset="0"/>
                      </a:endParaRPr>
                    </a:p>
                    <a:p>
                      <a:r>
                        <a:rPr lang="en-US" sz="1400" dirty="0" smtClean="0">
                          <a:latin typeface="Times New Roman" panose="02020603050405020304" pitchFamily="18" charset="0"/>
                          <a:cs typeface="Times New Roman" panose="02020603050405020304" pitchFamily="18" charset="0"/>
                        </a:rPr>
                        <a:t>Terms &amp; Conditions in Authorization</a:t>
                      </a:r>
                      <a:r>
                        <a:rPr lang="en-US" sz="1400" baseline="0" dirty="0" smtClean="0">
                          <a:latin typeface="Times New Roman" panose="02020603050405020304" pitchFamily="18" charset="0"/>
                          <a:cs typeface="Times New Roman" panose="02020603050405020304" pitchFamily="18" charset="0"/>
                        </a:rPr>
                        <a:t> Letter</a:t>
                      </a:r>
                      <a:endParaRPr lang="en-US" sz="14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p>
                      <a:endParaRPr lang="en-US" sz="12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r>
            </a:tbl>
          </a:graphicData>
        </a:graphic>
      </p:graphicFrame>
    </p:spTree>
    <p:extLst>
      <p:ext uri="{BB962C8B-B14F-4D97-AF65-F5344CB8AC3E}">
        <p14:creationId xmlns:p14="http://schemas.microsoft.com/office/powerpoint/2010/main" val="23555231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le 2"/>
          <p:cNvSpPr>
            <a:spLocks noGrp="1"/>
          </p:cNvSpPr>
          <p:nvPr>
            <p:ph type="title"/>
          </p:nvPr>
        </p:nvSpPr>
        <p:spPr>
          <a:xfrm>
            <a:off x="401638" y="440714"/>
            <a:ext cx="7515442" cy="332399"/>
          </a:xfrm>
        </p:spPr>
        <p:txBody>
          <a:bodyPr/>
          <a:lstStyle/>
          <a:p>
            <a:pPr lvl="0">
              <a:lnSpc>
                <a:spcPct val="90000"/>
              </a:lnSpc>
            </a:pPr>
            <a:r>
              <a:rPr lang="en-US" dirty="0" smtClean="0">
                <a:latin typeface="Times New Roman" panose="02020603050405020304" pitchFamily="18" charset="0"/>
                <a:cs typeface="Times New Roman" panose="02020603050405020304" pitchFamily="18" charset="0"/>
              </a:rPr>
              <a:t>RMF Process Walk Through: Introduction</a:t>
            </a:r>
            <a:endParaRPr lang="en-US" dirty="0">
              <a:latin typeface="Times New Roman" panose="02020603050405020304" pitchFamily="18" charset="0"/>
              <a:cs typeface="Times New Roman" panose="02020603050405020304" pitchFamily="18" charset="0"/>
            </a:endParaRPr>
          </a:p>
        </p:txBody>
      </p:sp>
      <p:sp>
        <p:nvSpPr>
          <p:cNvPr id="9" name="Text Box 4"/>
          <p:cNvSpPr txBox="1">
            <a:spLocks noChangeArrowheads="1"/>
          </p:cNvSpPr>
          <p:nvPr/>
        </p:nvSpPr>
        <p:spPr bwMode="auto">
          <a:xfrm>
            <a:off x="3371850" y="3249613"/>
            <a:ext cx="2305050" cy="1016000"/>
          </a:xfrm>
          <a:prstGeom prst="rect">
            <a:avLst/>
          </a:prstGeom>
          <a:noFill/>
          <a:ln w="9525">
            <a:noFill/>
            <a:miter lim="800000"/>
            <a:headEnd/>
            <a:tailEnd/>
          </a:ln>
          <a:effectLst/>
        </p:spPr>
        <p:txBody>
          <a:bodyPr>
            <a:spAutoFit/>
          </a:bodyPr>
          <a:lstStyle/>
          <a:p>
            <a:pPr algn="ctr" fontAlgn="base">
              <a:spcBef>
                <a:spcPct val="50000"/>
              </a:spcBef>
              <a:spcAft>
                <a:spcPct val="25000"/>
              </a:spcAft>
            </a:pPr>
            <a:r>
              <a:rPr lang="en-US" sz="2000" b="1" dirty="0">
                <a:solidFill>
                  <a:srgbClr val="99FFCC">
                    <a:lumMod val="25000"/>
                  </a:srgbClr>
                </a:solidFill>
                <a:latin typeface="Times New Roman" panose="02020603050405020304" pitchFamily="18" charset="0"/>
                <a:cs typeface="Times New Roman" panose="02020603050405020304" pitchFamily="18" charset="0"/>
              </a:rPr>
              <a:t>NISP </a:t>
            </a:r>
            <a:r>
              <a:rPr lang="en-US" sz="2000" b="1" dirty="0" smtClean="0">
                <a:solidFill>
                  <a:srgbClr val="99FFCC">
                    <a:lumMod val="25000"/>
                  </a:srgbClr>
                </a:solidFill>
                <a:latin typeface="Times New Roman" panose="02020603050405020304" pitchFamily="18" charset="0"/>
                <a:cs typeface="Times New Roman" panose="02020603050405020304" pitchFamily="18" charset="0"/>
              </a:rPr>
              <a:t>Assessment &amp; Authorization Life </a:t>
            </a:r>
            <a:r>
              <a:rPr lang="en-US" sz="2000" b="1" dirty="0">
                <a:solidFill>
                  <a:srgbClr val="99FFCC">
                    <a:lumMod val="25000"/>
                  </a:srgbClr>
                </a:solidFill>
                <a:latin typeface="Times New Roman" panose="02020603050405020304" pitchFamily="18" charset="0"/>
                <a:cs typeface="Times New Roman" panose="02020603050405020304" pitchFamily="18" charset="0"/>
              </a:rPr>
              <a:t>Cycle</a:t>
            </a:r>
            <a:endParaRPr lang="en-US" sz="1000" b="1" dirty="0">
              <a:solidFill>
                <a:srgbClr val="99FFCC">
                  <a:lumMod val="25000"/>
                </a:srgbClr>
              </a:solidFill>
              <a:latin typeface="Times New Roman" panose="02020603050405020304" pitchFamily="18" charset="0"/>
              <a:cs typeface="Times New Roman" panose="02020603050405020304" pitchFamily="18" charset="0"/>
            </a:endParaRPr>
          </a:p>
        </p:txBody>
      </p:sp>
      <p:grpSp>
        <p:nvGrpSpPr>
          <p:cNvPr id="10" name="Group 5"/>
          <p:cNvGrpSpPr>
            <a:grpSpLocks/>
          </p:cNvGrpSpPr>
          <p:nvPr/>
        </p:nvGrpSpPr>
        <p:grpSpPr bwMode="auto">
          <a:xfrm>
            <a:off x="3168650" y="4675188"/>
            <a:ext cx="2708275" cy="1223963"/>
            <a:chOff x="2026" y="2963"/>
            <a:chExt cx="1706" cy="771"/>
          </a:xfrm>
        </p:grpSpPr>
        <p:sp>
          <p:nvSpPr>
            <p:cNvPr id="37" name="Text Box 6"/>
            <p:cNvSpPr txBox="1">
              <a:spLocks noChangeArrowheads="1"/>
            </p:cNvSpPr>
            <p:nvPr/>
          </p:nvSpPr>
          <p:spPr bwMode="auto">
            <a:xfrm>
              <a:off x="2026" y="3292"/>
              <a:ext cx="1706" cy="442"/>
            </a:xfrm>
            <a:prstGeom prst="rect">
              <a:avLst/>
            </a:prstGeom>
            <a:noFill/>
            <a:ln w="9525">
              <a:noFill/>
              <a:miter lim="800000"/>
              <a:headEnd/>
              <a:tailEnd/>
            </a:ln>
            <a:effectLst/>
          </p:spPr>
          <p:txBody>
            <a:bodyPr>
              <a:spAutoFit/>
            </a:bodyPr>
            <a:lstStyle/>
            <a:p>
              <a:pPr algn="ctr" fontAlgn="base">
                <a:lnSpc>
                  <a:spcPct val="90000"/>
                </a:lnSpc>
                <a:spcBef>
                  <a:spcPct val="0"/>
                </a:spcBef>
                <a:spcAft>
                  <a:spcPct val="0"/>
                </a:spcAft>
              </a:pPr>
              <a:r>
                <a:rPr lang="en-US" sz="1100" dirty="0" smtClean="0">
                  <a:solidFill>
                    <a:srgbClr val="99FFCC">
                      <a:lumMod val="25000"/>
                    </a:srgbClr>
                  </a:solidFill>
                  <a:latin typeface="Times New Roman" panose="02020603050405020304" pitchFamily="18" charset="0"/>
                  <a:cs typeface="Times New Roman" panose="02020603050405020304" pitchFamily="18" charset="0"/>
                </a:rPr>
                <a:t>ISSM conducts self-assessment and </a:t>
              </a:r>
              <a:r>
                <a:rPr lang="en-US" sz="1100" dirty="0">
                  <a:solidFill>
                    <a:srgbClr val="99FFCC">
                      <a:lumMod val="25000"/>
                    </a:srgbClr>
                  </a:solidFill>
                  <a:latin typeface="Times New Roman" panose="02020603050405020304" pitchFamily="18" charset="0"/>
                  <a:cs typeface="Times New Roman" panose="02020603050405020304" pitchFamily="18" charset="0"/>
                </a:rPr>
                <a:t>updates the SSP to reflect the actual state of the </a:t>
              </a:r>
              <a:r>
                <a:rPr lang="en-US" sz="1100" dirty="0" smtClean="0">
                  <a:solidFill>
                    <a:srgbClr val="99FFCC">
                      <a:lumMod val="25000"/>
                    </a:srgbClr>
                  </a:solidFill>
                  <a:latin typeface="Times New Roman" panose="02020603050405020304" pitchFamily="18" charset="0"/>
                  <a:cs typeface="Times New Roman" panose="02020603050405020304" pitchFamily="18" charset="0"/>
                </a:rPr>
                <a:t>IS. ISSP </a:t>
              </a:r>
              <a:r>
                <a:rPr lang="en-US" sz="1100" dirty="0">
                  <a:solidFill>
                    <a:srgbClr val="99FFCC">
                      <a:lumMod val="25000"/>
                    </a:srgbClr>
                  </a:solidFill>
                  <a:latin typeface="Times New Roman" panose="02020603050405020304" pitchFamily="18" charset="0"/>
                  <a:cs typeface="Times New Roman" panose="02020603050405020304" pitchFamily="18" charset="0"/>
                </a:rPr>
                <a:t>reviews submitted SSP and assesses the </a:t>
              </a:r>
              <a:r>
                <a:rPr lang="en-US" sz="1100" dirty="0" smtClean="0">
                  <a:solidFill>
                    <a:srgbClr val="99FFCC">
                      <a:lumMod val="25000"/>
                    </a:srgbClr>
                  </a:solidFill>
                  <a:latin typeface="Times New Roman" panose="02020603050405020304" pitchFamily="18" charset="0"/>
                  <a:cs typeface="Times New Roman" panose="02020603050405020304" pitchFamily="18" charset="0"/>
                </a:rPr>
                <a:t>IS.</a:t>
              </a:r>
              <a:endParaRPr lang="en-US" sz="1100" dirty="0">
                <a:solidFill>
                  <a:srgbClr val="99FFCC">
                    <a:lumMod val="25000"/>
                  </a:srgbClr>
                </a:solidFill>
                <a:latin typeface="Times New Roman" panose="02020603050405020304" pitchFamily="18" charset="0"/>
                <a:cs typeface="Times New Roman" panose="02020603050405020304" pitchFamily="18" charset="0"/>
              </a:endParaRPr>
            </a:p>
          </p:txBody>
        </p:sp>
        <p:sp>
          <p:nvSpPr>
            <p:cNvPr id="38" name="Text Box 7"/>
            <p:cNvSpPr txBox="1">
              <a:spLocks noChangeArrowheads="1"/>
            </p:cNvSpPr>
            <p:nvPr/>
          </p:nvSpPr>
          <p:spPr bwMode="auto">
            <a:xfrm>
              <a:off x="2376" y="2963"/>
              <a:ext cx="1008" cy="310"/>
            </a:xfrm>
            <a:prstGeom prst="rect">
              <a:avLst/>
            </a:prstGeom>
            <a:solidFill>
              <a:srgbClr val="000099"/>
            </a:solidFill>
            <a:ln w="9525">
              <a:noFill/>
              <a:miter lim="800000"/>
              <a:headEnd/>
              <a:tailEnd/>
            </a:ln>
            <a:effectLst/>
          </p:spPr>
          <p:txBody>
            <a:bodyPr>
              <a:spAutoFit/>
            </a:bodyPr>
            <a:lstStyle/>
            <a:p>
              <a:pPr algn="ctr" fontAlgn="base">
                <a:spcBef>
                  <a:spcPct val="0"/>
                </a:spcBef>
                <a:spcAft>
                  <a:spcPct val="0"/>
                </a:spcAft>
              </a:pPr>
              <a:r>
                <a:rPr lang="en-US" sz="1400" b="1" dirty="0" smtClean="0">
                  <a:solidFill>
                    <a:srgbClr val="F8F8F8"/>
                  </a:solidFill>
                  <a:latin typeface="Times New Roman" panose="02020603050405020304" pitchFamily="18" charset="0"/>
                  <a:cs typeface="Times New Roman" panose="02020603050405020304" pitchFamily="18" charset="0"/>
                </a:rPr>
                <a:t>4. ASSESS</a:t>
              </a:r>
              <a:endParaRPr lang="en-US" sz="1400" b="1" dirty="0">
                <a:solidFill>
                  <a:srgbClr val="F8F8F8"/>
                </a:solidFill>
                <a:latin typeface="Times New Roman" panose="02020603050405020304" pitchFamily="18" charset="0"/>
                <a:cs typeface="Times New Roman" panose="02020603050405020304" pitchFamily="18" charset="0"/>
              </a:endParaRPr>
            </a:p>
            <a:p>
              <a:pPr algn="ctr" fontAlgn="base">
                <a:spcBef>
                  <a:spcPct val="0"/>
                </a:spcBef>
                <a:spcAft>
                  <a:spcPct val="0"/>
                </a:spcAft>
              </a:pPr>
              <a:r>
                <a:rPr lang="en-US" sz="1200" b="1" dirty="0">
                  <a:solidFill>
                    <a:srgbClr val="F8F8F8"/>
                  </a:solidFill>
                  <a:latin typeface="Times New Roman" panose="02020603050405020304" pitchFamily="18" charset="0"/>
                  <a:cs typeface="Times New Roman" panose="02020603050405020304" pitchFamily="18" charset="0"/>
                </a:rPr>
                <a:t>Security Controls</a:t>
              </a:r>
            </a:p>
          </p:txBody>
        </p:sp>
      </p:grpSp>
      <p:grpSp>
        <p:nvGrpSpPr>
          <p:cNvPr id="11" name="Group 10"/>
          <p:cNvGrpSpPr>
            <a:grpSpLocks/>
          </p:cNvGrpSpPr>
          <p:nvPr/>
        </p:nvGrpSpPr>
        <p:grpSpPr bwMode="auto">
          <a:xfrm>
            <a:off x="3409950" y="1285875"/>
            <a:ext cx="2238375" cy="1597025"/>
            <a:chOff x="2178" y="828"/>
            <a:chExt cx="1410" cy="1006"/>
          </a:xfrm>
        </p:grpSpPr>
        <p:sp>
          <p:nvSpPr>
            <p:cNvPr id="34" name="Text Box 9"/>
            <p:cNvSpPr txBox="1">
              <a:spLocks noChangeArrowheads="1"/>
            </p:cNvSpPr>
            <p:nvPr/>
          </p:nvSpPr>
          <p:spPr bwMode="auto">
            <a:xfrm>
              <a:off x="2178" y="1392"/>
              <a:ext cx="1410" cy="442"/>
            </a:xfrm>
            <a:prstGeom prst="rect">
              <a:avLst/>
            </a:prstGeom>
            <a:noFill/>
            <a:ln w="9525">
              <a:noFill/>
              <a:miter lim="800000"/>
              <a:headEnd/>
              <a:tailEnd/>
            </a:ln>
            <a:effectLst/>
          </p:spPr>
          <p:txBody>
            <a:bodyPr>
              <a:spAutoFit/>
            </a:bodyPr>
            <a:lstStyle/>
            <a:p>
              <a:pPr algn="ctr" fontAlgn="base">
                <a:lnSpc>
                  <a:spcPct val="90000"/>
                </a:lnSpc>
                <a:spcBef>
                  <a:spcPct val="0"/>
                </a:spcBef>
                <a:spcAft>
                  <a:spcPct val="0"/>
                </a:spcAft>
              </a:pPr>
              <a:r>
                <a:rPr lang="en-US" sz="1100" dirty="0" smtClean="0">
                  <a:solidFill>
                    <a:srgbClr val="99FFCC">
                      <a:lumMod val="25000"/>
                    </a:srgbClr>
                  </a:solidFill>
                  <a:latin typeface="Times New Roman" panose="02020603050405020304" pitchFamily="18" charset="0"/>
                  <a:cs typeface="Times New Roman" panose="02020603050405020304" pitchFamily="18" charset="0"/>
                </a:rPr>
                <a:t>ISSM conducts risk assessment to determine system categorization (confidentiality</a:t>
              </a:r>
              <a:r>
                <a:rPr lang="en-US" sz="1100" dirty="0">
                  <a:solidFill>
                    <a:srgbClr val="99FFCC">
                      <a:lumMod val="25000"/>
                    </a:srgbClr>
                  </a:solidFill>
                  <a:latin typeface="Times New Roman" panose="02020603050405020304" pitchFamily="18" charset="0"/>
                  <a:cs typeface="Times New Roman" panose="02020603050405020304" pitchFamily="18" charset="0"/>
                </a:rPr>
                <a:t>, integrity, and </a:t>
              </a:r>
              <a:r>
                <a:rPr lang="en-US" sz="1100" dirty="0" smtClean="0">
                  <a:solidFill>
                    <a:srgbClr val="99FFCC">
                      <a:lumMod val="25000"/>
                    </a:srgbClr>
                  </a:solidFill>
                  <a:latin typeface="Times New Roman" panose="02020603050405020304" pitchFamily="18" charset="0"/>
                  <a:cs typeface="Times New Roman" panose="02020603050405020304" pitchFamily="18" charset="0"/>
                </a:rPr>
                <a:t>availability).</a:t>
              </a:r>
              <a:endParaRPr lang="en-US" sz="1100" dirty="0">
                <a:solidFill>
                  <a:srgbClr val="99FFCC">
                    <a:lumMod val="25000"/>
                  </a:srgbClr>
                </a:solidFill>
                <a:latin typeface="Times New Roman" panose="02020603050405020304" pitchFamily="18" charset="0"/>
                <a:cs typeface="Times New Roman" panose="02020603050405020304" pitchFamily="18" charset="0"/>
              </a:endParaRPr>
            </a:p>
          </p:txBody>
        </p:sp>
        <p:sp>
          <p:nvSpPr>
            <p:cNvPr id="35" name="Text Box 10"/>
            <p:cNvSpPr txBox="1">
              <a:spLocks noChangeArrowheads="1"/>
            </p:cNvSpPr>
            <p:nvPr/>
          </p:nvSpPr>
          <p:spPr bwMode="auto">
            <a:xfrm>
              <a:off x="2312" y="1066"/>
              <a:ext cx="1200" cy="310"/>
            </a:xfrm>
            <a:prstGeom prst="rect">
              <a:avLst/>
            </a:prstGeom>
            <a:solidFill>
              <a:srgbClr val="000099"/>
            </a:solidFill>
            <a:ln w="9525">
              <a:noFill/>
              <a:miter lim="800000"/>
              <a:headEnd/>
              <a:tailEnd/>
            </a:ln>
            <a:effectLst/>
          </p:spPr>
          <p:txBody>
            <a:bodyPr wrap="square">
              <a:spAutoFit/>
            </a:bodyPr>
            <a:lstStyle/>
            <a:p>
              <a:pPr algn="ctr" fontAlgn="base">
                <a:spcBef>
                  <a:spcPct val="100000"/>
                </a:spcBef>
                <a:spcAft>
                  <a:spcPct val="100000"/>
                </a:spcAft>
              </a:pPr>
              <a:r>
                <a:rPr lang="en-US" sz="1400" b="1" dirty="0" smtClean="0">
                  <a:solidFill>
                    <a:srgbClr val="F8F8F8"/>
                  </a:solidFill>
                  <a:latin typeface="Times New Roman" panose="02020603050405020304" pitchFamily="18" charset="0"/>
                  <a:cs typeface="Times New Roman" panose="02020603050405020304" pitchFamily="18" charset="0"/>
                </a:rPr>
                <a:t>1. CATEGORIZE </a:t>
              </a:r>
              <a:r>
                <a:rPr lang="en-US" sz="1200" b="1" dirty="0">
                  <a:solidFill>
                    <a:srgbClr val="F8F8F8"/>
                  </a:solidFill>
                  <a:latin typeface="Times New Roman" panose="02020603050405020304" pitchFamily="18" charset="0"/>
                  <a:cs typeface="Times New Roman" panose="02020603050405020304" pitchFamily="18" charset="0"/>
                </a:rPr>
                <a:t>Information </a:t>
              </a:r>
              <a:r>
                <a:rPr lang="en-US" sz="1200" b="1" dirty="0" smtClean="0">
                  <a:solidFill>
                    <a:srgbClr val="F8F8F8"/>
                  </a:solidFill>
                  <a:latin typeface="Times New Roman" panose="02020603050405020304" pitchFamily="18" charset="0"/>
                  <a:cs typeface="Times New Roman" panose="02020603050405020304" pitchFamily="18" charset="0"/>
                </a:rPr>
                <a:t>System </a:t>
              </a:r>
              <a:endParaRPr lang="en-US" sz="1200" b="1" dirty="0">
                <a:solidFill>
                  <a:srgbClr val="F8F8F8"/>
                </a:solidFill>
                <a:latin typeface="Times New Roman" panose="02020603050405020304" pitchFamily="18" charset="0"/>
                <a:cs typeface="Times New Roman" panose="02020603050405020304" pitchFamily="18" charset="0"/>
              </a:endParaRPr>
            </a:p>
          </p:txBody>
        </p:sp>
        <p:sp>
          <p:nvSpPr>
            <p:cNvPr id="36" name="Text Box 11"/>
            <p:cNvSpPr txBox="1">
              <a:spLocks noChangeArrowheads="1"/>
            </p:cNvSpPr>
            <p:nvPr/>
          </p:nvSpPr>
          <p:spPr bwMode="auto">
            <a:xfrm>
              <a:off x="2484" y="828"/>
              <a:ext cx="816" cy="154"/>
            </a:xfrm>
            <a:prstGeom prst="rect">
              <a:avLst/>
            </a:prstGeom>
            <a:noFill/>
            <a:ln w="9525">
              <a:noFill/>
              <a:miter lim="800000"/>
              <a:headEnd/>
              <a:tailEnd/>
            </a:ln>
            <a:effectLst/>
          </p:spPr>
          <p:txBody>
            <a:bodyPr>
              <a:spAutoFit/>
            </a:bodyPr>
            <a:lstStyle/>
            <a:p>
              <a:pPr algn="ctr" fontAlgn="base">
                <a:spcBef>
                  <a:spcPct val="50000"/>
                </a:spcBef>
                <a:spcAft>
                  <a:spcPct val="0"/>
                </a:spcAft>
              </a:pPr>
              <a:r>
                <a:rPr lang="en-US" sz="1000" b="1" i="1" dirty="0">
                  <a:solidFill>
                    <a:srgbClr val="99FFCC">
                      <a:lumMod val="25000"/>
                    </a:srgbClr>
                  </a:solidFill>
                  <a:latin typeface="Times New Roman" panose="02020603050405020304" pitchFamily="18" charset="0"/>
                  <a:cs typeface="Times New Roman" panose="02020603050405020304" pitchFamily="18" charset="0"/>
                </a:rPr>
                <a:t>Starting Point</a:t>
              </a:r>
            </a:p>
          </p:txBody>
        </p:sp>
      </p:grpSp>
      <p:grpSp>
        <p:nvGrpSpPr>
          <p:cNvPr id="12" name="Group 12"/>
          <p:cNvGrpSpPr>
            <a:grpSpLocks/>
          </p:cNvGrpSpPr>
          <p:nvPr/>
        </p:nvGrpSpPr>
        <p:grpSpPr bwMode="auto">
          <a:xfrm>
            <a:off x="1104900" y="1914525"/>
            <a:ext cx="1320800" cy="3368675"/>
            <a:chOff x="720" y="1332"/>
            <a:chExt cx="832" cy="2122"/>
          </a:xfrm>
        </p:grpSpPr>
        <p:sp>
          <p:nvSpPr>
            <p:cNvPr id="30" name="Line 13"/>
            <p:cNvSpPr>
              <a:spLocks noChangeShapeType="1"/>
            </p:cNvSpPr>
            <p:nvPr/>
          </p:nvSpPr>
          <p:spPr bwMode="auto">
            <a:xfrm flipV="1">
              <a:off x="726" y="1596"/>
              <a:ext cx="0" cy="316"/>
            </a:xfrm>
            <a:prstGeom prst="line">
              <a:avLst/>
            </a:prstGeom>
            <a:noFill/>
            <a:ln w="76200">
              <a:solidFill>
                <a:srgbClr val="FF0000"/>
              </a:solidFill>
              <a:round/>
              <a:headEnd/>
              <a:tailEnd type="triangle" w="med" len="med"/>
            </a:ln>
            <a:effectLst/>
          </p:spPr>
          <p:txBody>
            <a:bodyPr/>
            <a:lstStyle/>
            <a:p>
              <a:pPr fontAlgn="base">
                <a:spcBef>
                  <a:spcPct val="0"/>
                </a:spcBef>
                <a:spcAft>
                  <a:spcPct val="0"/>
                </a:spcAft>
              </a:pPr>
              <a:endParaRPr lang="en-US" sz="1400" dirty="0">
                <a:solidFill>
                  <a:srgbClr val="808080"/>
                </a:solidFill>
                <a:latin typeface="Times New Roman" panose="02020603050405020304" pitchFamily="18" charset="0"/>
                <a:cs typeface="Times New Roman" panose="02020603050405020304" pitchFamily="18" charset="0"/>
              </a:endParaRPr>
            </a:p>
          </p:txBody>
        </p:sp>
        <p:sp>
          <p:nvSpPr>
            <p:cNvPr id="31" name="Line 14"/>
            <p:cNvSpPr>
              <a:spLocks noChangeShapeType="1"/>
            </p:cNvSpPr>
            <p:nvPr/>
          </p:nvSpPr>
          <p:spPr bwMode="auto">
            <a:xfrm flipV="1">
              <a:off x="720" y="2584"/>
              <a:ext cx="0" cy="316"/>
            </a:xfrm>
            <a:prstGeom prst="line">
              <a:avLst/>
            </a:prstGeom>
            <a:noFill/>
            <a:ln w="76200">
              <a:solidFill>
                <a:srgbClr val="FF0000"/>
              </a:solidFill>
              <a:round/>
              <a:headEnd/>
              <a:tailEnd type="triangle" w="med" len="med"/>
            </a:ln>
            <a:effectLst/>
          </p:spPr>
          <p:txBody>
            <a:bodyPr/>
            <a:lstStyle/>
            <a:p>
              <a:pPr fontAlgn="base">
                <a:spcBef>
                  <a:spcPct val="0"/>
                </a:spcBef>
                <a:spcAft>
                  <a:spcPct val="0"/>
                </a:spcAft>
              </a:pPr>
              <a:endParaRPr lang="en-US" sz="1400" dirty="0">
                <a:solidFill>
                  <a:srgbClr val="808080"/>
                </a:solidFill>
                <a:latin typeface="Times New Roman" panose="02020603050405020304" pitchFamily="18" charset="0"/>
                <a:cs typeface="Times New Roman" panose="02020603050405020304" pitchFamily="18" charset="0"/>
              </a:endParaRPr>
            </a:p>
          </p:txBody>
        </p:sp>
        <p:sp>
          <p:nvSpPr>
            <p:cNvPr id="32" name="Line 15"/>
            <p:cNvSpPr>
              <a:spLocks noChangeShapeType="1"/>
            </p:cNvSpPr>
            <p:nvPr/>
          </p:nvSpPr>
          <p:spPr bwMode="auto">
            <a:xfrm rot="16200000" flipH="1">
              <a:off x="1394" y="1174"/>
              <a:ext cx="0" cy="316"/>
            </a:xfrm>
            <a:prstGeom prst="line">
              <a:avLst/>
            </a:prstGeom>
            <a:noFill/>
            <a:ln w="76200">
              <a:solidFill>
                <a:srgbClr val="FF0000"/>
              </a:solidFill>
              <a:round/>
              <a:headEnd/>
              <a:tailEnd type="triangle" w="med" len="med"/>
            </a:ln>
            <a:effectLst/>
          </p:spPr>
          <p:txBody>
            <a:bodyPr/>
            <a:lstStyle/>
            <a:p>
              <a:pPr fontAlgn="base">
                <a:spcBef>
                  <a:spcPct val="0"/>
                </a:spcBef>
                <a:spcAft>
                  <a:spcPct val="0"/>
                </a:spcAft>
              </a:pPr>
              <a:endParaRPr lang="en-US" sz="1400" dirty="0">
                <a:solidFill>
                  <a:srgbClr val="808080"/>
                </a:solidFill>
                <a:latin typeface="Times New Roman" panose="02020603050405020304" pitchFamily="18" charset="0"/>
                <a:cs typeface="Times New Roman" panose="02020603050405020304" pitchFamily="18" charset="0"/>
              </a:endParaRPr>
            </a:p>
          </p:txBody>
        </p:sp>
        <p:sp>
          <p:nvSpPr>
            <p:cNvPr id="33" name="Line 16"/>
            <p:cNvSpPr>
              <a:spLocks noChangeShapeType="1"/>
            </p:cNvSpPr>
            <p:nvPr/>
          </p:nvSpPr>
          <p:spPr bwMode="auto">
            <a:xfrm rot="5400000" flipH="1">
              <a:off x="1382" y="3296"/>
              <a:ext cx="0" cy="316"/>
            </a:xfrm>
            <a:prstGeom prst="line">
              <a:avLst/>
            </a:prstGeom>
            <a:noFill/>
            <a:ln w="76200">
              <a:solidFill>
                <a:srgbClr val="FF0000"/>
              </a:solidFill>
              <a:round/>
              <a:headEnd/>
              <a:tailEnd type="triangle" w="med" len="med"/>
            </a:ln>
            <a:effectLst/>
          </p:spPr>
          <p:txBody>
            <a:bodyPr/>
            <a:lstStyle/>
            <a:p>
              <a:pPr fontAlgn="base">
                <a:spcBef>
                  <a:spcPct val="0"/>
                </a:spcBef>
                <a:spcAft>
                  <a:spcPct val="0"/>
                </a:spcAft>
              </a:pPr>
              <a:endParaRPr lang="en-US" sz="1400" dirty="0">
                <a:solidFill>
                  <a:srgbClr val="808080"/>
                </a:solidFill>
                <a:latin typeface="Times New Roman" panose="02020603050405020304" pitchFamily="18" charset="0"/>
                <a:cs typeface="Times New Roman" panose="02020603050405020304" pitchFamily="18" charset="0"/>
              </a:endParaRPr>
            </a:p>
          </p:txBody>
        </p:sp>
      </p:grpSp>
      <p:sp>
        <p:nvSpPr>
          <p:cNvPr id="28" name="Text Box 18"/>
          <p:cNvSpPr txBox="1">
            <a:spLocks noChangeArrowheads="1"/>
          </p:cNvSpPr>
          <p:nvPr/>
        </p:nvSpPr>
        <p:spPr bwMode="auto">
          <a:xfrm>
            <a:off x="914400" y="2828925"/>
            <a:ext cx="2447925" cy="595313"/>
          </a:xfrm>
          <a:prstGeom prst="rect">
            <a:avLst/>
          </a:prstGeom>
          <a:noFill/>
          <a:ln w="9525">
            <a:noFill/>
            <a:miter lim="800000"/>
            <a:headEnd/>
            <a:tailEnd/>
          </a:ln>
          <a:effectLst/>
        </p:spPr>
        <p:txBody>
          <a:bodyPr>
            <a:spAutoFit/>
          </a:bodyPr>
          <a:lstStyle/>
          <a:p>
            <a:pPr algn="ctr" fontAlgn="base">
              <a:spcBef>
                <a:spcPct val="0"/>
              </a:spcBef>
              <a:spcAft>
                <a:spcPct val="0"/>
              </a:spcAft>
            </a:pPr>
            <a:endParaRPr lang="en-US" sz="200" dirty="0">
              <a:solidFill>
                <a:srgbClr val="808080"/>
              </a:solidFill>
              <a:latin typeface="Times New Roman" panose="02020603050405020304" pitchFamily="18" charset="0"/>
              <a:cs typeface="Times New Roman" panose="02020603050405020304" pitchFamily="18" charset="0"/>
            </a:endParaRPr>
          </a:p>
          <a:p>
            <a:pPr algn="ctr" fontAlgn="base">
              <a:lnSpc>
                <a:spcPct val="50000"/>
              </a:lnSpc>
              <a:spcBef>
                <a:spcPct val="0"/>
              </a:spcBef>
              <a:spcAft>
                <a:spcPct val="0"/>
              </a:spcAft>
            </a:pPr>
            <a:endParaRPr lang="en-US" sz="200" dirty="0">
              <a:solidFill>
                <a:srgbClr val="808080"/>
              </a:solidFill>
              <a:latin typeface="Times New Roman" panose="02020603050405020304" pitchFamily="18" charset="0"/>
              <a:cs typeface="Times New Roman" panose="02020603050405020304" pitchFamily="18" charset="0"/>
            </a:endParaRPr>
          </a:p>
          <a:p>
            <a:pPr algn="ctr" fontAlgn="base">
              <a:lnSpc>
                <a:spcPct val="90000"/>
              </a:lnSpc>
              <a:spcBef>
                <a:spcPct val="0"/>
              </a:spcBef>
              <a:spcAft>
                <a:spcPct val="0"/>
              </a:spcAft>
            </a:pPr>
            <a:r>
              <a:rPr lang="en-US" sz="1100" dirty="0">
                <a:solidFill>
                  <a:srgbClr val="99FFCC">
                    <a:lumMod val="25000"/>
                  </a:srgbClr>
                </a:solidFill>
                <a:latin typeface="Times New Roman" panose="02020603050405020304" pitchFamily="18" charset="0"/>
                <a:cs typeface="Times New Roman" panose="02020603050405020304" pitchFamily="18" charset="0"/>
              </a:rPr>
              <a:t>ISSM </a:t>
            </a:r>
            <a:r>
              <a:rPr lang="en-US" sz="1100" dirty="0" smtClean="0">
                <a:solidFill>
                  <a:srgbClr val="99FFCC">
                    <a:lumMod val="25000"/>
                  </a:srgbClr>
                </a:solidFill>
                <a:latin typeface="Times New Roman" panose="02020603050405020304" pitchFamily="18" charset="0"/>
                <a:cs typeface="Times New Roman" panose="02020603050405020304" pitchFamily="18" charset="0"/>
              </a:rPr>
              <a:t>continuously tracks and reports IS changes to  the ISSP IAW the Continuous Monitoring Plan/Strategy. </a:t>
            </a:r>
            <a:endParaRPr lang="en-US" sz="1100" dirty="0">
              <a:solidFill>
                <a:srgbClr val="99FFCC">
                  <a:lumMod val="25000"/>
                </a:srgbClr>
              </a:solidFill>
              <a:latin typeface="Times New Roman" panose="02020603050405020304" pitchFamily="18" charset="0"/>
              <a:cs typeface="Times New Roman" panose="02020603050405020304" pitchFamily="18" charset="0"/>
            </a:endParaRPr>
          </a:p>
        </p:txBody>
      </p:sp>
      <p:sp>
        <p:nvSpPr>
          <p:cNvPr id="29" name="Text Box 19"/>
          <p:cNvSpPr txBox="1">
            <a:spLocks noChangeArrowheads="1"/>
          </p:cNvSpPr>
          <p:nvPr/>
        </p:nvSpPr>
        <p:spPr bwMode="auto">
          <a:xfrm>
            <a:off x="1362075" y="2362200"/>
            <a:ext cx="1600200" cy="492125"/>
          </a:xfrm>
          <a:prstGeom prst="rect">
            <a:avLst/>
          </a:prstGeom>
          <a:solidFill>
            <a:srgbClr val="000099"/>
          </a:solidFill>
          <a:ln w="22225">
            <a:solidFill>
              <a:srgbClr val="FF0000"/>
            </a:solidFill>
            <a:miter lim="800000"/>
            <a:headEnd/>
            <a:tailEnd/>
          </a:ln>
          <a:effectLst/>
        </p:spPr>
        <p:txBody>
          <a:bodyPr>
            <a:spAutoFit/>
          </a:bodyPr>
          <a:lstStyle/>
          <a:p>
            <a:pPr algn="ctr" fontAlgn="base">
              <a:spcBef>
                <a:spcPct val="100000"/>
              </a:spcBef>
              <a:spcAft>
                <a:spcPct val="0"/>
              </a:spcAft>
            </a:pPr>
            <a:r>
              <a:rPr lang="en-US" sz="1400" b="1" dirty="0" smtClean="0">
                <a:solidFill>
                  <a:srgbClr val="F8F8F8"/>
                </a:solidFill>
                <a:latin typeface="Times New Roman" panose="02020603050405020304" pitchFamily="18" charset="0"/>
                <a:cs typeface="Times New Roman" panose="02020603050405020304" pitchFamily="18" charset="0"/>
              </a:rPr>
              <a:t>6. MONITOR</a:t>
            </a:r>
            <a:endParaRPr lang="en-US" sz="1400" b="1" dirty="0">
              <a:solidFill>
                <a:srgbClr val="F8F8F8"/>
              </a:solidFill>
              <a:latin typeface="Times New Roman" panose="02020603050405020304" pitchFamily="18" charset="0"/>
              <a:cs typeface="Times New Roman" panose="02020603050405020304" pitchFamily="18" charset="0"/>
            </a:endParaRPr>
          </a:p>
          <a:p>
            <a:pPr algn="ctr" fontAlgn="base">
              <a:spcBef>
                <a:spcPct val="0"/>
              </a:spcBef>
              <a:spcAft>
                <a:spcPct val="0"/>
              </a:spcAft>
            </a:pPr>
            <a:r>
              <a:rPr lang="en-US" sz="1200" b="1" dirty="0">
                <a:solidFill>
                  <a:srgbClr val="F8F8F8"/>
                </a:solidFill>
                <a:latin typeface="Times New Roman" panose="02020603050405020304" pitchFamily="18" charset="0"/>
                <a:cs typeface="Times New Roman" panose="02020603050405020304" pitchFamily="18" charset="0"/>
              </a:rPr>
              <a:t>Security Controls</a:t>
            </a:r>
          </a:p>
        </p:txBody>
      </p:sp>
      <p:sp>
        <p:nvSpPr>
          <p:cNvPr id="26" name="Text Box 21"/>
          <p:cNvSpPr txBox="1">
            <a:spLocks noChangeArrowheads="1"/>
          </p:cNvSpPr>
          <p:nvPr/>
        </p:nvSpPr>
        <p:spPr bwMode="auto">
          <a:xfrm>
            <a:off x="1333500" y="3889375"/>
            <a:ext cx="1619250" cy="492125"/>
          </a:xfrm>
          <a:prstGeom prst="rect">
            <a:avLst/>
          </a:prstGeom>
          <a:solidFill>
            <a:srgbClr val="000099"/>
          </a:solidFill>
          <a:ln w="22225">
            <a:solidFill>
              <a:srgbClr val="FF0000"/>
            </a:solidFill>
            <a:miter lim="800000"/>
            <a:headEnd/>
            <a:tailEnd/>
          </a:ln>
          <a:effectLst/>
        </p:spPr>
        <p:txBody>
          <a:bodyPr>
            <a:spAutoFit/>
          </a:bodyPr>
          <a:lstStyle/>
          <a:p>
            <a:pPr algn="ctr" fontAlgn="base">
              <a:spcBef>
                <a:spcPct val="100000"/>
              </a:spcBef>
              <a:spcAft>
                <a:spcPct val="100000"/>
              </a:spcAft>
            </a:pPr>
            <a:r>
              <a:rPr lang="en-US" sz="1400" b="1" dirty="0" smtClean="0">
                <a:solidFill>
                  <a:srgbClr val="F8F8F8"/>
                </a:solidFill>
                <a:latin typeface="Times New Roman" panose="02020603050405020304" pitchFamily="18" charset="0"/>
                <a:cs typeface="Times New Roman" panose="02020603050405020304" pitchFamily="18" charset="0"/>
              </a:rPr>
              <a:t>5. AUTHORIZE </a:t>
            </a:r>
            <a:r>
              <a:rPr lang="en-US" sz="1200" b="1" dirty="0">
                <a:solidFill>
                  <a:srgbClr val="F8F8F8"/>
                </a:solidFill>
                <a:latin typeface="Times New Roman" panose="02020603050405020304" pitchFamily="18" charset="0"/>
                <a:cs typeface="Times New Roman" panose="02020603050405020304" pitchFamily="18" charset="0"/>
              </a:rPr>
              <a:t>Information System</a:t>
            </a:r>
          </a:p>
        </p:txBody>
      </p:sp>
      <p:sp>
        <p:nvSpPr>
          <p:cNvPr id="27" name="Text Box 22"/>
          <p:cNvSpPr txBox="1">
            <a:spLocks noChangeArrowheads="1"/>
          </p:cNvSpPr>
          <p:nvPr/>
        </p:nvSpPr>
        <p:spPr bwMode="auto">
          <a:xfrm>
            <a:off x="895350" y="4413250"/>
            <a:ext cx="2501900" cy="549275"/>
          </a:xfrm>
          <a:prstGeom prst="rect">
            <a:avLst/>
          </a:prstGeom>
          <a:noFill/>
          <a:ln w="9525">
            <a:noFill/>
            <a:miter lim="800000"/>
            <a:headEnd/>
            <a:tailEnd/>
          </a:ln>
          <a:effectLst/>
        </p:spPr>
        <p:txBody>
          <a:bodyPr>
            <a:spAutoFit/>
          </a:bodyPr>
          <a:lstStyle/>
          <a:p>
            <a:pPr algn="ctr" fontAlgn="base">
              <a:lnSpc>
                <a:spcPct val="90000"/>
              </a:lnSpc>
              <a:spcBef>
                <a:spcPct val="0"/>
              </a:spcBef>
              <a:spcAft>
                <a:spcPct val="0"/>
              </a:spcAft>
            </a:pPr>
            <a:r>
              <a:rPr lang="en-US" sz="1100" dirty="0">
                <a:solidFill>
                  <a:srgbClr val="99FFCC">
                    <a:lumMod val="25000"/>
                  </a:srgbClr>
                </a:solidFill>
                <a:latin typeface="Times New Roman" panose="02020603050405020304" pitchFamily="18" charset="0"/>
                <a:cs typeface="Times New Roman" panose="02020603050405020304" pitchFamily="18" charset="0"/>
              </a:rPr>
              <a:t>AO determines </a:t>
            </a:r>
            <a:r>
              <a:rPr lang="en-US" sz="1100" dirty="0" smtClean="0">
                <a:solidFill>
                  <a:srgbClr val="99FFCC">
                    <a:lumMod val="25000"/>
                  </a:srgbClr>
                </a:solidFill>
                <a:latin typeface="Times New Roman" panose="02020603050405020304" pitchFamily="18" charset="0"/>
                <a:cs typeface="Times New Roman" panose="02020603050405020304" pitchFamily="18" charset="0"/>
              </a:rPr>
              <a:t>risk.</a:t>
            </a:r>
            <a:endParaRPr lang="en-US" sz="1100" dirty="0">
              <a:solidFill>
                <a:srgbClr val="99FFCC">
                  <a:lumMod val="25000"/>
                </a:srgbClr>
              </a:solidFill>
              <a:latin typeface="Times New Roman" panose="02020603050405020304" pitchFamily="18" charset="0"/>
              <a:cs typeface="Times New Roman" panose="02020603050405020304" pitchFamily="18" charset="0"/>
            </a:endParaRPr>
          </a:p>
          <a:p>
            <a:pPr algn="ctr" fontAlgn="base">
              <a:lnSpc>
                <a:spcPct val="90000"/>
              </a:lnSpc>
              <a:spcBef>
                <a:spcPct val="0"/>
              </a:spcBef>
              <a:spcAft>
                <a:spcPct val="0"/>
              </a:spcAft>
            </a:pPr>
            <a:r>
              <a:rPr lang="en-US" sz="1100" dirty="0">
                <a:solidFill>
                  <a:srgbClr val="99FFCC">
                    <a:lumMod val="25000"/>
                  </a:srgbClr>
                </a:solidFill>
                <a:latin typeface="Times New Roman" panose="02020603050405020304" pitchFamily="18" charset="0"/>
                <a:cs typeface="Times New Roman" panose="02020603050405020304" pitchFamily="18" charset="0"/>
              </a:rPr>
              <a:t>If acceptable, AO formally authorizes system </a:t>
            </a:r>
            <a:r>
              <a:rPr lang="en-US" sz="1100" dirty="0" smtClean="0">
                <a:solidFill>
                  <a:srgbClr val="99FFCC">
                    <a:lumMod val="25000"/>
                  </a:srgbClr>
                </a:solidFill>
                <a:latin typeface="Times New Roman" panose="02020603050405020304" pitchFamily="18" charset="0"/>
                <a:cs typeface="Times New Roman" panose="02020603050405020304" pitchFamily="18" charset="0"/>
              </a:rPr>
              <a:t>to operate.</a:t>
            </a:r>
            <a:endParaRPr lang="en-US" sz="1100" dirty="0">
              <a:solidFill>
                <a:srgbClr val="99FFCC">
                  <a:lumMod val="25000"/>
                </a:srgbClr>
              </a:solidFill>
              <a:latin typeface="Times New Roman" panose="02020603050405020304" pitchFamily="18" charset="0"/>
              <a:cs typeface="Times New Roman" panose="02020603050405020304" pitchFamily="18" charset="0"/>
            </a:endParaRPr>
          </a:p>
        </p:txBody>
      </p:sp>
      <p:grpSp>
        <p:nvGrpSpPr>
          <p:cNvPr id="15" name="Group 23"/>
          <p:cNvGrpSpPr>
            <a:grpSpLocks/>
          </p:cNvGrpSpPr>
          <p:nvPr/>
        </p:nvGrpSpPr>
        <p:grpSpPr bwMode="auto">
          <a:xfrm>
            <a:off x="6686550" y="1952625"/>
            <a:ext cx="1304925" cy="3330575"/>
            <a:chOff x="4236" y="1296"/>
            <a:chExt cx="822" cy="2098"/>
          </a:xfrm>
        </p:grpSpPr>
        <p:sp>
          <p:nvSpPr>
            <p:cNvPr id="22" name="Line 24"/>
            <p:cNvSpPr>
              <a:spLocks noChangeShapeType="1"/>
            </p:cNvSpPr>
            <p:nvPr/>
          </p:nvSpPr>
          <p:spPr bwMode="auto">
            <a:xfrm rot="10800000" flipV="1">
              <a:off x="5055" y="2514"/>
              <a:ext cx="0" cy="316"/>
            </a:xfrm>
            <a:prstGeom prst="line">
              <a:avLst/>
            </a:prstGeom>
            <a:noFill/>
            <a:ln w="76200">
              <a:solidFill>
                <a:srgbClr val="FF0000"/>
              </a:solidFill>
              <a:round/>
              <a:headEnd/>
              <a:tailEnd type="triangle" w="med" len="med"/>
            </a:ln>
            <a:effectLst/>
          </p:spPr>
          <p:txBody>
            <a:bodyPr/>
            <a:lstStyle/>
            <a:p>
              <a:pPr fontAlgn="base">
                <a:spcBef>
                  <a:spcPct val="0"/>
                </a:spcBef>
                <a:spcAft>
                  <a:spcPct val="0"/>
                </a:spcAft>
              </a:pPr>
              <a:endParaRPr lang="en-US" sz="1400" dirty="0">
                <a:solidFill>
                  <a:srgbClr val="808080"/>
                </a:solidFill>
                <a:latin typeface="Times New Roman" panose="02020603050405020304" pitchFamily="18" charset="0"/>
                <a:cs typeface="Times New Roman" panose="02020603050405020304" pitchFamily="18" charset="0"/>
              </a:endParaRPr>
            </a:p>
          </p:txBody>
        </p:sp>
        <p:sp>
          <p:nvSpPr>
            <p:cNvPr id="23" name="Line 25"/>
            <p:cNvSpPr>
              <a:spLocks noChangeShapeType="1"/>
            </p:cNvSpPr>
            <p:nvPr/>
          </p:nvSpPr>
          <p:spPr bwMode="auto">
            <a:xfrm rot="10800000" flipV="1">
              <a:off x="5058" y="1553"/>
              <a:ext cx="0" cy="316"/>
            </a:xfrm>
            <a:prstGeom prst="line">
              <a:avLst/>
            </a:prstGeom>
            <a:noFill/>
            <a:ln w="76200">
              <a:solidFill>
                <a:srgbClr val="FF0000"/>
              </a:solidFill>
              <a:round/>
              <a:headEnd/>
              <a:tailEnd type="triangle" w="med" len="med"/>
            </a:ln>
            <a:effectLst/>
          </p:spPr>
          <p:txBody>
            <a:bodyPr/>
            <a:lstStyle/>
            <a:p>
              <a:pPr fontAlgn="base">
                <a:spcBef>
                  <a:spcPct val="0"/>
                </a:spcBef>
                <a:spcAft>
                  <a:spcPct val="0"/>
                </a:spcAft>
              </a:pPr>
              <a:endParaRPr lang="en-US" sz="1400" dirty="0">
                <a:solidFill>
                  <a:srgbClr val="808080"/>
                </a:solidFill>
                <a:latin typeface="Times New Roman" panose="02020603050405020304" pitchFamily="18" charset="0"/>
                <a:cs typeface="Times New Roman" panose="02020603050405020304" pitchFamily="18" charset="0"/>
              </a:endParaRPr>
            </a:p>
          </p:txBody>
        </p:sp>
        <p:sp>
          <p:nvSpPr>
            <p:cNvPr id="24" name="Line 26"/>
            <p:cNvSpPr>
              <a:spLocks noChangeShapeType="1"/>
            </p:cNvSpPr>
            <p:nvPr/>
          </p:nvSpPr>
          <p:spPr bwMode="auto">
            <a:xfrm rot="16200000" flipH="1">
              <a:off x="4400" y="1138"/>
              <a:ext cx="0" cy="316"/>
            </a:xfrm>
            <a:prstGeom prst="line">
              <a:avLst/>
            </a:prstGeom>
            <a:noFill/>
            <a:ln w="76200">
              <a:solidFill>
                <a:srgbClr val="FF0000"/>
              </a:solidFill>
              <a:round/>
              <a:headEnd/>
              <a:tailEnd type="triangle" w="med" len="med"/>
            </a:ln>
            <a:effectLst/>
          </p:spPr>
          <p:txBody>
            <a:bodyPr/>
            <a:lstStyle/>
            <a:p>
              <a:pPr fontAlgn="base">
                <a:spcBef>
                  <a:spcPct val="0"/>
                </a:spcBef>
                <a:spcAft>
                  <a:spcPct val="0"/>
                </a:spcAft>
              </a:pPr>
              <a:endParaRPr lang="en-US" sz="1400" dirty="0">
                <a:solidFill>
                  <a:srgbClr val="808080"/>
                </a:solidFill>
                <a:latin typeface="Times New Roman" panose="02020603050405020304" pitchFamily="18" charset="0"/>
                <a:cs typeface="Times New Roman" panose="02020603050405020304" pitchFamily="18" charset="0"/>
              </a:endParaRPr>
            </a:p>
          </p:txBody>
        </p:sp>
        <p:sp>
          <p:nvSpPr>
            <p:cNvPr id="25" name="Line 27"/>
            <p:cNvSpPr>
              <a:spLocks noChangeShapeType="1"/>
            </p:cNvSpPr>
            <p:nvPr/>
          </p:nvSpPr>
          <p:spPr bwMode="auto">
            <a:xfrm rot="5400000" flipH="1">
              <a:off x="4394" y="3236"/>
              <a:ext cx="0" cy="316"/>
            </a:xfrm>
            <a:prstGeom prst="line">
              <a:avLst/>
            </a:prstGeom>
            <a:noFill/>
            <a:ln w="76200">
              <a:solidFill>
                <a:srgbClr val="FF0000"/>
              </a:solidFill>
              <a:round/>
              <a:headEnd/>
              <a:tailEnd type="triangle" w="med" len="med"/>
            </a:ln>
            <a:effectLst/>
          </p:spPr>
          <p:txBody>
            <a:bodyPr/>
            <a:lstStyle/>
            <a:p>
              <a:pPr fontAlgn="base">
                <a:spcBef>
                  <a:spcPct val="0"/>
                </a:spcBef>
                <a:spcAft>
                  <a:spcPct val="0"/>
                </a:spcAft>
              </a:pPr>
              <a:endParaRPr lang="en-US" sz="1400" dirty="0">
                <a:solidFill>
                  <a:srgbClr val="808080"/>
                </a:solidFill>
                <a:latin typeface="Times New Roman" panose="02020603050405020304" pitchFamily="18" charset="0"/>
                <a:cs typeface="Times New Roman" panose="02020603050405020304" pitchFamily="18" charset="0"/>
              </a:endParaRPr>
            </a:p>
          </p:txBody>
        </p:sp>
      </p:grpSp>
      <p:grpSp>
        <p:nvGrpSpPr>
          <p:cNvPr id="16" name="Group 28"/>
          <p:cNvGrpSpPr>
            <a:grpSpLocks/>
          </p:cNvGrpSpPr>
          <p:nvPr/>
        </p:nvGrpSpPr>
        <p:grpSpPr bwMode="auto">
          <a:xfrm>
            <a:off x="5676900" y="3895725"/>
            <a:ext cx="2527300" cy="914400"/>
            <a:chOff x="3606" y="2472"/>
            <a:chExt cx="1592" cy="576"/>
          </a:xfrm>
        </p:grpSpPr>
        <p:sp>
          <p:nvSpPr>
            <p:cNvPr id="20" name="Text Box 29"/>
            <p:cNvSpPr txBox="1">
              <a:spLocks noChangeArrowheads="1"/>
            </p:cNvSpPr>
            <p:nvPr/>
          </p:nvSpPr>
          <p:spPr bwMode="auto">
            <a:xfrm>
              <a:off x="3606" y="2798"/>
              <a:ext cx="1592" cy="250"/>
            </a:xfrm>
            <a:prstGeom prst="rect">
              <a:avLst/>
            </a:prstGeom>
            <a:noFill/>
            <a:ln w="9525">
              <a:noFill/>
              <a:miter lim="800000"/>
              <a:headEnd/>
              <a:tailEnd/>
            </a:ln>
            <a:effectLst/>
          </p:spPr>
          <p:txBody>
            <a:bodyPr>
              <a:spAutoFit/>
            </a:bodyPr>
            <a:lstStyle/>
            <a:p>
              <a:pPr algn="ctr" fontAlgn="base">
                <a:lnSpc>
                  <a:spcPct val="90000"/>
                </a:lnSpc>
                <a:spcBef>
                  <a:spcPct val="0"/>
                </a:spcBef>
                <a:spcAft>
                  <a:spcPct val="0"/>
                </a:spcAft>
              </a:pPr>
              <a:r>
                <a:rPr lang="en-US" sz="1100" dirty="0">
                  <a:solidFill>
                    <a:srgbClr val="99FFCC">
                      <a:lumMod val="25000"/>
                    </a:srgbClr>
                  </a:solidFill>
                  <a:latin typeface="Times New Roman" panose="02020603050405020304" pitchFamily="18" charset="0"/>
                  <a:cs typeface="Times New Roman" panose="02020603050405020304" pitchFamily="18" charset="0"/>
                </a:rPr>
                <a:t>ISSM </a:t>
              </a:r>
              <a:r>
                <a:rPr lang="en-US" sz="1100" dirty="0" smtClean="0">
                  <a:solidFill>
                    <a:srgbClr val="99FFCC">
                      <a:lumMod val="25000"/>
                    </a:srgbClr>
                  </a:solidFill>
                  <a:latin typeface="Times New Roman" panose="02020603050405020304" pitchFamily="18" charset="0"/>
                  <a:cs typeface="Times New Roman" panose="02020603050405020304" pitchFamily="18" charset="0"/>
                </a:rPr>
                <a:t>implements </a:t>
              </a:r>
              <a:r>
                <a:rPr lang="en-US" sz="1100" dirty="0">
                  <a:solidFill>
                    <a:srgbClr val="99FFCC">
                      <a:lumMod val="25000"/>
                    </a:srgbClr>
                  </a:solidFill>
                  <a:latin typeface="Times New Roman" panose="02020603050405020304" pitchFamily="18" charset="0"/>
                  <a:cs typeface="Times New Roman" panose="02020603050405020304" pitchFamily="18" charset="0"/>
                </a:rPr>
                <a:t>security controls </a:t>
              </a:r>
              <a:r>
                <a:rPr lang="en-US" sz="1100" dirty="0" smtClean="0">
                  <a:solidFill>
                    <a:srgbClr val="99FFCC">
                      <a:lumMod val="25000"/>
                    </a:srgbClr>
                  </a:solidFill>
                  <a:latin typeface="Times New Roman" panose="02020603050405020304" pitchFamily="18" charset="0"/>
                  <a:cs typeface="Times New Roman" panose="02020603050405020304" pitchFamily="18" charset="0"/>
                </a:rPr>
                <a:t>selected for the IS.</a:t>
              </a:r>
              <a:endParaRPr lang="en-US" sz="1100" dirty="0">
                <a:solidFill>
                  <a:srgbClr val="99FFCC">
                    <a:lumMod val="25000"/>
                  </a:srgbClr>
                </a:solidFill>
                <a:latin typeface="Times New Roman" panose="02020603050405020304" pitchFamily="18" charset="0"/>
                <a:cs typeface="Times New Roman" panose="02020603050405020304" pitchFamily="18" charset="0"/>
              </a:endParaRPr>
            </a:p>
          </p:txBody>
        </p:sp>
        <p:sp>
          <p:nvSpPr>
            <p:cNvPr id="21" name="Text Box 30"/>
            <p:cNvSpPr txBox="1">
              <a:spLocks noChangeArrowheads="1"/>
            </p:cNvSpPr>
            <p:nvPr/>
          </p:nvSpPr>
          <p:spPr bwMode="auto">
            <a:xfrm>
              <a:off x="3902" y="2472"/>
              <a:ext cx="1008" cy="310"/>
            </a:xfrm>
            <a:prstGeom prst="rect">
              <a:avLst/>
            </a:prstGeom>
            <a:solidFill>
              <a:srgbClr val="000099"/>
            </a:solidFill>
            <a:ln w="9525">
              <a:noFill/>
              <a:miter lim="800000"/>
              <a:headEnd/>
              <a:tailEnd/>
            </a:ln>
            <a:effectLst/>
          </p:spPr>
          <p:txBody>
            <a:bodyPr>
              <a:spAutoFit/>
            </a:bodyPr>
            <a:lstStyle/>
            <a:p>
              <a:pPr algn="ctr" fontAlgn="base">
                <a:spcBef>
                  <a:spcPct val="100000"/>
                </a:spcBef>
                <a:spcAft>
                  <a:spcPct val="100000"/>
                </a:spcAft>
              </a:pPr>
              <a:r>
                <a:rPr lang="en-US" sz="1400" b="1" dirty="0" smtClean="0">
                  <a:solidFill>
                    <a:srgbClr val="F8F8F8"/>
                  </a:solidFill>
                  <a:latin typeface="Times New Roman" panose="02020603050405020304" pitchFamily="18" charset="0"/>
                  <a:cs typeface="Times New Roman" panose="02020603050405020304" pitchFamily="18" charset="0"/>
                </a:rPr>
                <a:t>3. IMPLEMENT </a:t>
              </a:r>
              <a:r>
                <a:rPr lang="en-US" sz="1200" b="1" dirty="0">
                  <a:solidFill>
                    <a:srgbClr val="F8F8F8"/>
                  </a:solidFill>
                  <a:latin typeface="Times New Roman" panose="02020603050405020304" pitchFamily="18" charset="0"/>
                  <a:cs typeface="Times New Roman" panose="02020603050405020304" pitchFamily="18" charset="0"/>
                </a:rPr>
                <a:t>Security Controls</a:t>
              </a:r>
              <a:endParaRPr lang="en-US" sz="1300" b="1" dirty="0">
                <a:solidFill>
                  <a:srgbClr val="F8F8F8"/>
                </a:solidFill>
                <a:latin typeface="Times New Roman" panose="02020603050405020304" pitchFamily="18" charset="0"/>
                <a:cs typeface="Times New Roman" panose="02020603050405020304" pitchFamily="18" charset="0"/>
              </a:endParaRPr>
            </a:p>
          </p:txBody>
        </p:sp>
      </p:grpSp>
      <p:sp>
        <p:nvSpPr>
          <p:cNvPr id="18" name="Text Box 32"/>
          <p:cNvSpPr txBox="1">
            <a:spLocks noChangeArrowheads="1"/>
          </p:cNvSpPr>
          <p:nvPr/>
        </p:nvSpPr>
        <p:spPr bwMode="auto">
          <a:xfrm>
            <a:off x="6143625" y="2362200"/>
            <a:ext cx="1600200" cy="492125"/>
          </a:xfrm>
          <a:prstGeom prst="rect">
            <a:avLst/>
          </a:prstGeom>
          <a:solidFill>
            <a:srgbClr val="000099"/>
          </a:solidFill>
          <a:ln w="22225">
            <a:solidFill>
              <a:srgbClr val="FF0000"/>
            </a:solidFill>
            <a:miter lim="800000"/>
            <a:headEnd/>
            <a:tailEnd/>
          </a:ln>
          <a:effectLst/>
        </p:spPr>
        <p:txBody>
          <a:bodyPr>
            <a:spAutoFit/>
          </a:bodyPr>
          <a:lstStyle/>
          <a:p>
            <a:pPr algn="ctr" fontAlgn="base">
              <a:spcBef>
                <a:spcPct val="100000"/>
              </a:spcBef>
              <a:spcAft>
                <a:spcPct val="100000"/>
              </a:spcAft>
            </a:pPr>
            <a:r>
              <a:rPr lang="en-US" sz="1400" b="1" dirty="0" smtClean="0">
                <a:solidFill>
                  <a:srgbClr val="F8F8F8"/>
                </a:solidFill>
                <a:latin typeface="Times New Roman" panose="02020603050405020304" pitchFamily="18" charset="0"/>
                <a:cs typeface="Times New Roman" panose="02020603050405020304" pitchFamily="18" charset="0"/>
              </a:rPr>
              <a:t>2. SELECT      </a:t>
            </a:r>
            <a:r>
              <a:rPr lang="en-US" sz="1200" b="1" dirty="0">
                <a:solidFill>
                  <a:srgbClr val="F8F8F8"/>
                </a:solidFill>
                <a:latin typeface="Times New Roman" panose="02020603050405020304" pitchFamily="18" charset="0"/>
                <a:cs typeface="Times New Roman" panose="02020603050405020304" pitchFamily="18" charset="0"/>
              </a:rPr>
              <a:t>Security Controls</a:t>
            </a:r>
            <a:endParaRPr lang="en-US" sz="1300" b="1" dirty="0">
              <a:solidFill>
                <a:srgbClr val="F8F8F8"/>
              </a:solidFill>
              <a:latin typeface="Times New Roman" panose="02020603050405020304" pitchFamily="18" charset="0"/>
              <a:cs typeface="Times New Roman" panose="02020603050405020304" pitchFamily="18" charset="0"/>
            </a:endParaRPr>
          </a:p>
        </p:txBody>
      </p:sp>
      <p:sp>
        <p:nvSpPr>
          <p:cNvPr id="19" name="Text Box 33"/>
          <p:cNvSpPr txBox="1">
            <a:spLocks noChangeArrowheads="1"/>
          </p:cNvSpPr>
          <p:nvPr/>
        </p:nvSpPr>
        <p:spPr bwMode="auto">
          <a:xfrm>
            <a:off x="5692775" y="2879725"/>
            <a:ext cx="2413000" cy="1006475"/>
          </a:xfrm>
          <a:prstGeom prst="rect">
            <a:avLst/>
          </a:prstGeom>
          <a:noFill/>
          <a:ln w="9525">
            <a:noFill/>
            <a:miter lim="800000"/>
            <a:headEnd/>
            <a:tailEnd/>
          </a:ln>
          <a:effectLst/>
        </p:spPr>
        <p:txBody>
          <a:bodyPr>
            <a:spAutoFit/>
          </a:bodyPr>
          <a:lstStyle/>
          <a:p>
            <a:pPr algn="ctr" fontAlgn="base">
              <a:lnSpc>
                <a:spcPct val="90000"/>
              </a:lnSpc>
              <a:spcBef>
                <a:spcPct val="0"/>
              </a:spcBef>
              <a:spcAft>
                <a:spcPct val="0"/>
              </a:spcAft>
            </a:pPr>
            <a:r>
              <a:rPr lang="en-US" sz="1100" dirty="0">
                <a:solidFill>
                  <a:srgbClr val="99FFCC">
                    <a:lumMod val="25000"/>
                  </a:srgbClr>
                </a:solidFill>
                <a:latin typeface="Times New Roman" panose="02020603050405020304" pitchFamily="18" charset="0"/>
                <a:cs typeface="Times New Roman" panose="02020603050405020304" pitchFamily="18" charset="0"/>
              </a:rPr>
              <a:t>ISSM selects security controls and applies tailoring and </a:t>
            </a:r>
            <a:r>
              <a:rPr lang="en-US" sz="1100" dirty="0" smtClean="0">
                <a:solidFill>
                  <a:srgbClr val="99FFCC">
                    <a:lumMod val="25000"/>
                  </a:srgbClr>
                </a:solidFill>
                <a:latin typeface="Times New Roman" panose="02020603050405020304" pitchFamily="18" charset="0"/>
                <a:cs typeface="Times New Roman" panose="02020603050405020304" pitchFamily="18" charset="0"/>
              </a:rPr>
              <a:t>supplemental </a:t>
            </a:r>
            <a:r>
              <a:rPr lang="en-US" sz="1100" dirty="0">
                <a:solidFill>
                  <a:srgbClr val="99FFCC">
                    <a:lumMod val="25000"/>
                  </a:srgbClr>
                </a:solidFill>
                <a:latin typeface="Times New Roman" panose="02020603050405020304" pitchFamily="18" charset="0"/>
                <a:cs typeface="Times New Roman" panose="02020603050405020304" pitchFamily="18" charset="0"/>
              </a:rPr>
              <a:t>controls as needed based on risk </a:t>
            </a:r>
            <a:r>
              <a:rPr lang="en-US" sz="1100" dirty="0" smtClean="0">
                <a:solidFill>
                  <a:srgbClr val="99FFCC">
                    <a:lumMod val="25000"/>
                  </a:srgbClr>
                </a:solidFill>
                <a:latin typeface="Times New Roman" panose="02020603050405020304" pitchFamily="18" charset="0"/>
                <a:cs typeface="Times New Roman" panose="02020603050405020304" pitchFamily="18" charset="0"/>
              </a:rPr>
              <a:t>assessment</a:t>
            </a:r>
            <a:r>
              <a:rPr lang="en-US" sz="1100" dirty="0">
                <a:solidFill>
                  <a:srgbClr val="808080"/>
                </a:solidFill>
                <a:latin typeface="Times New Roman" panose="02020603050405020304" pitchFamily="18" charset="0"/>
                <a:cs typeface="Times New Roman" panose="02020603050405020304" pitchFamily="18" charset="0"/>
              </a:rPr>
              <a:t>.</a:t>
            </a:r>
            <a:r>
              <a:rPr lang="en-US" sz="1100" dirty="0" smtClean="0">
                <a:solidFill>
                  <a:srgbClr val="808080"/>
                </a:solidFill>
                <a:latin typeface="Times New Roman" panose="02020603050405020304" pitchFamily="18" charset="0"/>
                <a:cs typeface="Times New Roman" panose="02020603050405020304" pitchFamily="18" charset="0"/>
              </a:rPr>
              <a:t> </a:t>
            </a:r>
            <a:r>
              <a:rPr lang="en-US" sz="1100" dirty="0">
                <a:solidFill>
                  <a:srgbClr val="99FFCC">
                    <a:lumMod val="25000"/>
                  </a:srgbClr>
                </a:solidFill>
                <a:latin typeface="Times New Roman" panose="02020603050405020304" pitchFamily="18" charset="0"/>
                <a:cs typeface="Times New Roman" panose="02020603050405020304" pitchFamily="18" charset="0"/>
              </a:rPr>
              <a:t>ISSP reviews </a:t>
            </a:r>
            <a:r>
              <a:rPr lang="en-US" sz="1100" dirty="0" smtClean="0">
                <a:solidFill>
                  <a:srgbClr val="99FFCC">
                    <a:lumMod val="25000"/>
                  </a:srgbClr>
                </a:solidFill>
                <a:latin typeface="Times New Roman" panose="02020603050405020304" pitchFamily="18" charset="0"/>
                <a:cs typeface="Times New Roman" panose="02020603050405020304" pitchFamily="18" charset="0"/>
              </a:rPr>
              <a:t>SSP and provides concurrence.</a:t>
            </a:r>
            <a:endParaRPr lang="en-US" sz="1100" dirty="0">
              <a:solidFill>
                <a:srgbClr val="808080"/>
              </a:solidFill>
              <a:latin typeface="Times New Roman" panose="02020603050405020304" pitchFamily="18" charset="0"/>
              <a:cs typeface="Times New Roman" panose="02020603050405020304" pitchFamily="18" charset="0"/>
            </a:endParaRPr>
          </a:p>
          <a:p>
            <a:pPr algn="ctr" fontAlgn="base">
              <a:lnSpc>
                <a:spcPct val="90000"/>
              </a:lnSpc>
              <a:spcBef>
                <a:spcPct val="0"/>
              </a:spcBef>
              <a:spcAft>
                <a:spcPct val="0"/>
              </a:spcAft>
            </a:pPr>
            <a:r>
              <a:rPr lang="en-US" sz="1100" dirty="0">
                <a:solidFill>
                  <a:srgbClr val="80808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3103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 calcmode="lin" valueType="num">
                                      <p:cBhvr>
                                        <p:cTn id="9" dur="1000" fill="hold"/>
                                        <p:tgtEl>
                                          <p:spTgt spid="26"/>
                                        </p:tgtEl>
                                        <p:attrNameLst>
                                          <p:attrName>style.rotation</p:attrName>
                                        </p:attrNameLst>
                                      </p:cBhvr>
                                      <p:tavLst>
                                        <p:tav tm="0">
                                          <p:val>
                                            <p:fltVal val="90"/>
                                          </p:val>
                                        </p:tav>
                                        <p:tav tm="100000">
                                          <p:val>
                                            <p:fltVal val="0"/>
                                          </p:val>
                                        </p:tav>
                                      </p:tavLst>
                                    </p:anim>
                                    <p:animEffect transition="in" filter="fade">
                                      <p:cBhvr>
                                        <p:cTn id="10" dur="1000"/>
                                        <p:tgtEl>
                                          <p:spTgt spid="26"/>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000" fill="hold"/>
                                        <p:tgtEl>
                                          <p:spTgt spid="18"/>
                                        </p:tgtEl>
                                        <p:attrNameLst>
                                          <p:attrName>ppt_w</p:attrName>
                                        </p:attrNameLst>
                                      </p:cBhvr>
                                      <p:tavLst>
                                        <p:tav tm="0">
                                          <p:val>
                                            <p:fltVal val="0"/>
                                          </p:val>
                                        </p:tav>
                                        <p:tav tm="100000">
                                          <p:val>
                                            <p:strVal val="#ppt_w"/>
                                          </p:val>
                                        </p:tav>
                                      </p:tavLst>
                                    </p:anim>
                                    <p:anim calcmode="lin" valueType="num">
                                      <p:cBhvr>
                                        <p:cTn id="14" dur="1000" fill="hold"/>
                                        <p:tgtEl>
                                          <p:spTgt spid="18"/>
                                        </p:tgtEl>
                                        <p:attrNameLst>
                                          <p:attrName>ppt_h</p:attrName>
                                        </p:attrNameLst>
                                      </p:cBhvr>
                                      <p:tavLst>
                                        <p:tav tm="0">
                                          <p:val>
                                            <p:fltVal val="0"/>
                                          </p:val>
                                        </p:tav>
                                        <p:tav tm="100000">
                                          <p:val>
                                            <p:strVal val="#ppt_h"/>
                                          </p:val>
                                        </p:tav>
                                      </p:tavLst>
                                    </p:anim>
                                    <p:anim calcmode="lin" valueType="num">
                                      <p:cBhvr>
                                        <p:cTn id="15" dur="1000" fill="hold"/>
                                        <p:tgtEl>
                                          <p:spTgt spid="18"/>
                                        </p:tgtEl>
                                        <p:attrNameLst>
                                          <p:attrName>style.rotation</p:attrName>
                                        </p:attrNameLst>
                                      </p:cBhvr>
                                      <p:tavLst>
                                        <p:tav tm="0">
                                          <p:val>
                                            <p:fltVal val="90"/>
                                          </p:val>
                                        </p:tav>
                                        <p:tav tm="100000">
                                          <p:val>
                                            <p:fltVal val="0"/>
                                          </p:val>
                                        </p:tav>
                                      </p:tavLst>
                                    </p:anim>
                                    <p:animEffect transition="in" filter="fade">
                                      <p:cBhvr>
                                        <p:cTn id="16" dur="1000"/>
                                        <p:tgtEl>
                                          <p:spTgt spid="18"/>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1000" fill="hold"/>
                                        <p:tgtEl>
                                          <p:spTgt spid="29"/>
                                        </p:tgtEl>
                                        <p:attrNameLst>
                                          <p:attrName>ppt_w</p:attrName>
                                        </p:attrNameLst>
                                      </p:cBhvr>
                                      <p:tavLst>
                                        <p:tav tm="0">
                                          <p:val>
                                            <p:fltVal val="0"/>
                                          </p:val>
                                        </p:tav>
                                        <p:tav tm="100000">
                                          <p:val>
                                            <p:strVal val="#ppt_w"/>
                                          </p:val>
                                        </p:tav>
                                      </p:tavLst>
                                    </p:anim>
                                    <p:anim calcmode="lin" valueType="num">
                                      <p:cBhvr>
                                        <p:cTn id="20" dur="1000" fill="hold"/>
                                        <p:tgtEl>
                                          <p:spTgt spid="29"/>
                                        </p:tgtEl>
                                        <p:attrNameLst>
                                          <p:attrName>ppt_h</p:attrName>
                                        </p:attrNameLst>
                                      </p:cBhvr>
                                      <p:tavLst>
                                        <p:tav tm="0">
                                          <p:val>
                                            <p:fltVal val="0"/>
                                          </p:val>
                                        </p:tav>
                                        <p:tav tm="100000">
                                          <p:val>
                                            <p:strVal val="#ppt_h"/>
                                          </p:val>
                                        </p:tav>
                                      </p:tavLst>
                                    </p:anim>
                                    <p:anim calcmode="lin" valueType="num">
                                      <p:cBhvr>
                                        <p:cTn id="21" dur="1000" fill="hold"/>
                                        <p:tgtEl>
                                          <p:spTgt spid="29"/>
                                        </p:tgtEl>
                                        <p:attrNameLst>
                                          <p:attrName>style.rotation</p:attrName>
                                        </p:attrNameLst>
                                      </p:cBhvr>
                                      <p:tavLst>
                                        <p:tav tm="0">
                                          <p:val>
                                            <p:fltVal val="90"/>
                                          </p:val>
                                        </p:tav>
                                        <p:tav tm="100000">
                                          <p:val>
                                            <p:fltVal val="0"/>
                                          </p:val>
                                        </p:tav>
                                      </p:tavLst>
                                    </p:anim>
                                    <p:animEffect transition="in" filter="fade">
                                      <p:cBhvr>
                                        <p:cTn id="22"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6"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nSpc>
                <a:spcPct val="100000"/>
              </a:lnSpc>
              <a:spcBef>
                <a:spcPts val="0"/>
              </a:spcBef>
              <a:buFont typeface="Wingdings" panose="05000000000000000000" pitchFamily="2" charset="2"/>
              <a:buChar char="Ø"/>
            </a:pPr>
            <a:r>
              <a:rPr lang="en-US" sz="2400" b="1" dirty="0" smtClean="0">
                <a:latin typeface="Times New Roman" panose="02020603050405020304" pitchFamily="18" charset="0"/>
                <a:cs typeface="Times New Roman" panose="02020603050405020304" pitchFamily="18" charset="0"/>
              </a:rPr>
              <a:t>RMF Courses</a:t>
            </a:r>
          </a:p>
          <a:p>
            <a:pPr lvl="3">
              <a:lnSpc>
                <a:spcPct val="100000"/>
              </a:lnSpc>
              <a:spcBef>
                <a:spcPts val="0"/>
              </a:spcBef>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Introduction to RMF (CS124.16)</a:t>
            </a:r>
          </a:p>
          <a:p>
            <a:pPr lvl="3">
              <a:lnSpc>
                <a:spcPct val="100000"/>
              </a:lnSpc>
              <a:spcBef>
                <a:spcPts val="0"/>
              </a:spcBef>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Continuous Monitoring (CS200.16)</a:t>
            </a:r>
          </a:p>
          <a:p>
            <a:pPr lvl="3">
              <a:lnSpc>
                <a:spcPct val="100000"/>
              </a:lnSpc>
              <a:spcBef>
                <a:spcPts val="0"/>
              </a:spcBef>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Categorization of the System (CS102.16)</a:t>
            </a:r>
          </a:p>
          <a:p>
            <a:pPr lvl="3">
              <a:lnSpc>
                <a:spcPct val="100000"/>
              </a:lnSpc>
              <a:spcBef>
                <a:spcPts val="0"/>
              </a:spcBef>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Selecting Security Controls (CS103.16)</a:t>
            </a:r>
          </a:p>
          <a:p>
            <a:pPr lvl="3">
              <a:lnSpc>
                <a:spcPct val="100000"/>
              </a:lnSpc>
              <a:spcBef>
                <a:spcPts val="0"/>
              </a:spcBef>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Implementing Security Controls (CS104.16)</a:t>
            </a:r>
          </a:p>
          <a:p>
            <a:pPr lvl="3">
              <a:lnSpc>
                <a:spcPct val="100000"/>
              </a:lnSpc>
              <a:spcBef>
                <a:spcPts val="0"/>
              </a:spcBef>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Assessing Security Controls (CS105.16)</a:t>
            </a:r>
          </a:p>
          <a:p>
            <a:pPr lvl="3">
              <a:lnSpc>
                <a:spcPct val="100000"/>
              </a:lnSpc>
              <a:spcBef>
                <a:spcPts val="0"/>
              </a:spcBef>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Authorizing Systems (CS106.16)</a:t>
            </a:r>
          </a:p>
          <a:p>
            <a:pPr lvl="3">
              <a:lnSpc>
                <a:spcPct val="100000"/>
              </a:lnSpc>
              <a:spcBef>
                <a:spcPts val="0"/>
              </a:spcBef>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Monitoring Security Controls (CS107.16)</a:t>
            </a:r>
          </a:p>
          <a:p>
            <a:pPr marL="346075" lvl="3" indent="0">
              <a:lnSpc>
                <a:spcPct val="100000"/>
              </a:lnSpc>
              <a:spcBef>
                <a:spcPts val="0"/>
              </a:spcBef>
              <a:buNone/>
            </a:pPr>
            <a:endParaRPr lang="en-US" sz="1800" b="1" dirty="0" smtClean="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401639" y="409424"/>
            <a:ext cx="6533418" cy="363689"/>
          </a:xfrm>
        </p:spPr>
        <p:txBody>
          <a:bodyPr/>
          <a:lstStyle/>
          <a:p>
            <a:r>
              <a:rPr lang="en-US" dirty="0" smtClean="0">
                <a:latin typeface="Times New Roman" panose="02020603050405020304" pitchFamily="18" charset="0"/>
                <a:cs typeface="Times New Roman" panose="02020603050405020304" pitchFamily="18" charset="0"/>
              </a:rPr>
              <a:t>CDSE Training Courses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69116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le 2"/>
          <p:cNvSpPr>
            <a:spLocks noGrp="1"/>
          </p:cNvSpPr>
          <p:nvPr>
            <p:ph type="title"/>
          </p:nvPr>
        </p:nvSpPr>
        <p:spPr>
          <a:xfrm>
            <a:off x="401638" y="108316"/>
            <a:ext cx="7515442" cy="664797"/>
          </a:xfrm>
        </p:spPr>
        <p:txBody>
          <a:bodyPr/>
          <a:lstStyle/>
          <a:p>
            <a:pPr lvl="0">
              <a:lnSpc>
                <a:spcPct val="90000"/>
              </a:lnSpc>
            </a:pPr>
            <a:r>
              <a:rPr lang="en-US" dirty="0">
                <a:latin typeface="Times New Roman" panose="02020603050405020304" pitchFamily="18" charset="0"/>
                <a:cs typeface="Times New Roman" panose="02020603050405020304" pitchFamily="18" charset="0"/>
              </a:rPr>
              <a:t>RMF Process Walk </a:t>
            </a:r>
            <a:r>
              <a:rPr lang="en-US" dirty="0" smtClean="0">
                <a:latin typeface="Times New Roman" panose="02020603050405020304" pitchFamily="18" charset="0"/>
                <a:cs typeface="Times New Roman" panose="02020603050405020304" pitchFamily="18" charset="0"/>
              </a:rPr>
              <a:t>Through -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STEP 1:  Categorize the IS</a:t>
            </a:r>
            <a:endParaRPr lang="en-US"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326439" y="981009"/>
            <a:ext cx="8549858" cy="4137415"/>
          </a:xfrm>
          <a:prstGeom prst="rect">
            <a:avLst/>
          </a:prstGeom>
        </p:spPr>
        <p:txBody>
          <a:bodyPr wrap="square" rtlCol="0">
            <a:spAutoFit/>
          </a:bodyPr>
          <a:lstStyle/>
          <a:p>
            <a:pPr eaLnBrk="0" hangingPunct="0">
              <a:lnSpc>
                <a:spcPct val="106000"/>
              </a:lnSpc>
            </a:pPr>
            <a:r>
              <a:rPr lang="en-US" sz="1600" b="1" dirty="0" smtClean="0">
                <a:solidFill>
                  <a:srgbClr val="000000"/>
                </a:solidFill>
                <a:latin typeface="Times New Roman" panose="02020603050405020304" pitchFamily="18" charset="0"/>
                <a:cs typeface="Times New Roman" panose="02020603050405020304" pitchFamily="18" charset="0"/>
              </a:rPr>
              <a:t>ISSM Actions:</a:t>
            </a:r>
            <a:endParaRPr lang="en-US" sz="1600" b="1" dirty="0">
              <a:solidFill>
                <a:srgbClr val="000000"/>
              </a:solidFill>
              <a:latin typeface="Times New Roman" panose="02020603050405020304" pitchFamily="18" charset="0"/>
              <a:cs typeface="Times New Roman" panose="02020603050405020304" pitchFamily="18" charset="0"/>
            </a:endParaRPr>
          </a:p>
          <a:p>
            <a:pPr marL="285750" indent="-285750" eaLnBrk="0" hangingPunct="0">
              <a:lnSpc>
                <a:spcPct val="106000"/>
              </a:lnSpc>
              <a:buFont typeface="Wingdings" panose="05000000000000000000" pitchFamily="2" charset="2"/>
              <a:buChar char="ü"/>
            </a:pPr>
            <a:r>
              <a:rPr lang="en-US" sz="1600" dirty="0" smtClean="0">
                <a:solidFill>
                  <a:srgbClr val="000000"/>
                </a:solidFill>
                <a:latin typeface="Times New Roman" panose="02020603050405020304" pitchFamily="18" charset="0"/>
                <a:cs typeface="Times New Roman" panose="02020603050405020304" pitchFamily="18" charset="0"/>
              </a:rPr>
              <a:t>Categorize the Information System (IS) </a:t>
            </a:r>
            <a:r>
              <a:rPr lang="en-US" sz="1600" dirty="0">
                <a:solidFill>
                  <a:srgbClr val="000000"/>
                </a:solidFill>
                <a:latin typeface="Times New Roman" panose="02020603050405020304" pitchFamily="18" charset="0"/>
                <a:cs typeface="Times New Roman" panose="02020603050405020304" pitchFamily="18" charset="0"/>
              </a:rPr>
              <a:t>based on the impact due to a loss of </a:t>
            </a:r>
            <a:r>
              <a:rPr lang="en-US" sz="1600" dirty="0" smtClean="0">
                <a:solidFill>
                  <a:srgbClr val="000000"/>
                </a:solidFill>
                <a:latin typeface="Times New Roman" panose="02020603050405020304" pitchFamily="18" charset="0"/>
                <a:cs typeface="Times New Roman" panose="02020603050405020304" pitchFamily="18" charset="0"/>
              </a:rPr>
              <a:t>Confidentiality, Integrity, </a:t>
            </a:r>
            <a:r>
              <a:rPr lang="en-US" sz="1600" dirty="0">
                <a:solidFill>
                  <a:srgbClr val="000000"/>
                </a:solidFill>
                <a:latin typeface="Times New Roman" panose="02020603050405020304" pitchFamily="18" charset="0"/>
                <a:cs typeface="Times New Roman" panose="02020603050405020304" pitchFamily="18" charset="0"/>
              </a:rPr>
              <a:t>and </a:t>
            </a:r>
            <a:r>
              <a:rPr lang="en-US" sz="1600" dirty="0" smtClean="0">
                <a:solidFill>
                  <a:srgbClr val="000000"/>
                </a:solidFill>
                <a:latin typeface="Times New Roman" panose="02020603050405020304" pitchFamily="18" charset="0"/>
                <a:cs typeface="Times New Roman" panose="02020603050405020304" pitchFamily="18" charset="0"/>
              </a:rPr>
              <a:t>Availability of </a:t>
            </a:r>
            <a:r>
              <a:rPr lang="en-US" sz="1600" dirty="0">
                <a:solidFill>
                  <a:srgbClr val="000000"/>
                </a:solidFill>
                <a:latin typeface="Times New Roman" panose="02020603050405020304" pitchFamily="18" charset="0"/>
                <a:cs typeface="Times New Roman" panose="02020603050405020304" pitchFamily="18" charset="0"/>
              </a:rPr>
              <a:t>the </a:t>
            </a:r>
            <a:r>
              <a:rPr lang="en-US" sz="1600" dirty="0" smtClean="0">
                <a:solidFill>
                  <a:srgbClr val="000000"/>
                </a:solidFill>
                <a:latin typeface="Times New Roman" panose="02020603050405020304" pitchFamily="18" charset="0"/>
                <a:cs typeface="Times New Roman" panose="02020603050405020304" pitchFamily="18" charset="0"/>
              </a:rPr>
              <a:t>information that will be processed. </a:t>
            </a:r>
            <a:r>
              <a:rPr lang="en-US" sz="1600" dirty="0">
                <a:solidFill>
                  <a:srgbClr val="000000"/>
                </a:solidFill>
                <a:latin typeface="Times New Roman" panose="02020603050405020304" pitchFamily="18" charset="0"/>
                <a:cs typeface="Times New Roman" panose="02020603050405020304" pitchFamily="18" charset="0"/>
              </a:rPr>
              <a:t/>
            </a:r>
            <a:br>
              <a:rPr lang="en-US" sz="1600" dirty="0">
                <a:solidFill>
                  <a:srgbClr val="000000"/>
                </a:solidFill>
                <a:latin typeface="Times New Roman" panose="02020603050405020304" pitchFamily="18" charset="0"/>
                <a:cs typeface="Times New Roman" panose="02020603050405020304" pitchFamily="18" charset="0"/>
              </a:rPr>
            </a:br>
            <a:r>
              <a:rPr lang="en-US" sz="1600" dirty="0" smtClean="0">
                <a:solidFill>
                  <a:srgbClr val="000000"/>
                </a:solidFill>
                <a:latin typeface="Times New Roman" panose="02020603050405020304" pitchFamily="18" charset="0"/>
                <a:cs typeface="Times New Roman" panose="02020603050405020304" pitchFamily="18" charset="0"/>
              </a:rPr>
              <a:t>(</a:t>
            </a:r>
            <a:r>
              <a:rPr lang="en-US" sz="1600" dirty="0">
                <a:solidFill>
                  <a:srgbClr val="000000"/>
                </a:solidFill>
                <a:latin typeface="Times New Roman" panose="02020603050405020304" pitchFamily="18" charset="0"/>
                <a:cs typeface="Times New Roman" panose="02020603050405020304" pitchFamily="18" charset="0"/>
              </a:rPr>
              <a:t>Note:  </a:t>
            </a:r>
            <a:r>
              <a:rPr lang="en-US" sz="1600" dirty="0" smtClean="0">
                <a:solidFill>
                  <a:srgbClr val="000000"/>
                </a:solidFill>
                <a:latin typeface="Times New Roman" panose="02020603050405020304" pitchFamily="18" charset="0"/>
                <a:cs typeface="Times New Roman" panose="02020603050405020304" pitchFamily="18" charset="0"/>
              </a:rPr>
              <a:t>The DSS SSP template is based on a </a:t>
            </a:r>
            <a:r>
              <a:rPr lang="en-US" sz="1600" b="1" dirty="0" smtClean="0">
                <a:solidFill>
                  <a:srgbClr val="000000"/>
                </a:solidFill>
                <a:latin typeface="Times New Roman" panose="02020603050405020304" pitchFamily="18" charset="0"/>
                <a:cs typeface="Times New Roman" panose="02020603050405020304" pitchFamily="18" charset="0"/>
              </a:rPr>
              <a:t>Moderate</a:t>
            </a:r>
            <a:r>
              <a:rPr lang="en-US" sz="1600" dirty="0" smtClean="0">
                <a:solidFill>
                  <a:srgbClr val="000000"/>
                </a:solidFill>
                <a:latin typeface="Times New Roman" panose="02020603050405020304" pitchFamily="18" charset="0"/>
                <a:cs typeface="Times New Roman" panose="02020603050405020304" pitchFamily="18" charset="0"/>
              </a:rPr>
              <a:t> Confidentiality, </a:t>
            </a:r>
            <a:r>
              <a:rPr lang="en-US" sz="1600" b="1" dirty="0" smtClean="0">
                <a:solidFill>
                  <a:srgbClr val="000000"/>
                </a:solidFill>
                <a:latin typeface="Times New Roman" panose="02020603050405020304" pitchFamily="18" charset="0"/>
                <a:cs typeface="Times New Roman" panose="02020603050405020304" pitchFamily="18" charset="0"/>
              </a:rPr>
              <a:t>Low</a:t>
            </a:r>
            <a:r>
              <a:rPr lang="en-US" sz="1600" dirty="0" smtClean="0">
                <a:solidFill>
                  <a:srgbClr val="000000"/>
                </a:solidFill>
                <a:latin typeface="Times New Roman" panose="02020603050405020304" pitchFamily="18" charset="0"/>
                <a:cs typeface="Times New Roman" panose="02020603050405020304" pitchFamily="18" charset="0"/>
              </a:rPr>
              <a:t> Integrity, and </a:t>
            </a:r>
            <a:r>
              <a:rPr lang="en-US" sz="1600" b="1" dirty="0" smtClean="0">
                <a:solidFill>
                  <a:srgbClr val="000000"/>
                </a:solidFill>
                <a:latin typeface="Times New Roman" panose="02020603050405020304" pitchFamily="18" charset="0"/>
                <a:cs typeface="Times New Roman" panose="02020603050405020304" pitchFamily="18" charset="0"/>
              </a:rPr>
              <a:t>Low</a:t>
            </a:r>
            <a:r>
              <a:rPr lang="en-US" sz="1600" dirty="0" smtClean="0">
                <a:solidFill>
                  <a:srgbClr val="000000"/>
                </a:solidFill>
                <a:latin typeface="Times New Roman" panose="02020603050405020304" pitchFamily="18" charset="0"/>
                <a:cs typeface="Times New Roman" panose="02020603050405020304" pitchFamily="18" charset="0"/>
              </a:rPr>
              <a:t> Availability Impact.  Make sure you haven’t been contractually required to address different Impact Levels)</a:t>
            </a:r>
            <a:endParaRPr lang="en-US" sz="1600" dirty="0">
              <a:solidFill>
                <a:srgbClr val="000000"/>
              </a:solidFill>
              <a:latin typeface="Times New Roman" panose="02020603050405020304" pitchFamily="18" charset="0"/>
              <a:cs typeface="Times New Roman" panose="02020603050405020304" pitchFamily="18" charset="0"/>
            </a:endParaRPr>
          </a:p>
          <a:p>
            <a:pPr marL="285750" indent="-285750" eaLnBrk="0" hangingPunct="0">
              <a:lnSpc>
                <a:spcPct val="106000"/>
              </a:lnSpc>
              <a:buFont typeface="Wingdings" panose="05000000000000000000" pitchFamily="2" charset="2"/>
              <a:buChar char="ü"/>
            </a:pPr>
            <a:r>
              <a:rPr lang="en-US" sz="1600" dirty="0" smtClean="0">
                <a:solidFill>
                  <a:srgbClr val="000000"/>
                </a:solidFill>
                <a:latin typeface="Times New Roman" panose="02020603050405020304" pitchFamily="18" charset="0"/>
                <a:cs typeface="Times New Roman" panose="02020603050405020304" pitchFamily="18" charset="0"/>
              </a:rPr>
              <a:t>Perform a Risk/Threat Assessment and ensure a Risk Assessment Report (</a:t>
            </a:r>
            <a:r>
              <a:rPr lang="en-US" sz="1600" b="1" dirty="0" smtClean="0">
                <a:solidFill>
                  <a:srgbClr val="000000"/>
                </a:solidFill>
                <a:latin typeface="Times New Roman" panose="02020603050405020304" pitchFamily="18" charset="0"/>
                <a:cs typeface="Times New Roman" panose="02020603050405020304" pitchFamily="18" charset="0"/>
              </a:rPr>
              <a:t>RAR</a:t>
            </a:r>
            <a:r>
              <a:rPr lang="en-US" sz="1600" dirty="0" smtClean="0">
                <a:solidFill>
                  <a:srgbClr val="000000"/>
                </a:solidFill>
                <a:latin typeface="Times New Roman" panose="02020603050405020304" pitchFamily="18" charset="0"/>
                <a:cs typeface="Times New Roman" panose="02020603050405020304" pitchFamily="18" charset="0"/>
              </a:rPr>
              <a:t>) is completed.</a:t>
            </a:r>
            <a:br>
              <a:rPr lang="en-US" sz="1600" dirty="0" smtClean="0">
                <a:solidFill>
                  <a:srgbClr val="000000"/>
                </a:solidFill>
                <a:latin typeface="Times New Roman" panose="02020603050405020304" pitchFamily="18" charset="0"/>
                <a:cs typeface="Times New Roman" panose="02020603050405020304" pitchFamily="18" charset="0"/>
              </a:rPr>
            </a:br>
            <a:r>
              <a:rPr lang="en-US" sz="1600" dirty="0" smtClean="0">
                <a:solidFill>
                  <a:srgbClr val="000000"/>
                </a:solidFill>
                <a:latin typeface="Times New Roman" panose="02020603050405020304" pitchFamily="18" charset="0"/>
                <a:cs typeface="Times New Roman" panose="02020603050405020304" pitchFamily="18" charset="0"/>
              </a:rPr>
              <a:t>(Note:  Seek information from all available sources (e.g., Government Customer/Information Owner, Program Managers, Local service risk/threat developed documents)</a:t>
            </a:r>
            <a:endParaRPr lang="en-US" sz="1600" dirty="0">
              <a:solidFill>
                <a:srgbClr val="000000"/>
              </a:solidFill>
              <a:latin typeface="Times New Roman" panose="02020603050405020304" pitchFamily="18" charset="0"/>
              <a:cs typeface="Times New Roman" panose="02020603050405020304" pitchFamily="18" charset="0"/>
            </a:endParaRPr>
          </a:p>
          <a:p>
            <a:pPr marL="285750" indent="-285750" eaLnBrk="0" hangingPunct="0">
              <a:lnSpc>
                <a:spcPct val="106000"/>
              </a:lnSpc>
              <a:buFont typeface="Wingdings" panose="05000000000000000000" pitchFamily="2" charset="2"/>
              <a:buChar char="ü"/>
            </a:pPr>
            <a:r>
              <a:rPr lang="en-US" sz="1600" dirty="0" smtClean="0">
                <a:solidFill>
                  <a:srgbClr val="000000"/>
                </a:solidFill>
                <a:latin typeface="Times New Roman" panose="02020603050405020304" pitchFamily="18" charset="0"/>
                <a:cs typeface="Times New Roman" panose="02020603050405020304" pitchFamily="18" charset="0"/>
              </a:rPr>
              <a:t>Document the system description</a:t>
            </a:r>
            <a:r>
              <a:rPr lang="en-US" sz="1600" dirty="0">
                <a:solidFill>
                  <a:srgbClr val="000000"/>
                </a:solidFill>
                <a:latin typeface="Times New Roman" panose="02020603050405020304" pitchFamily="18" charset="0"/>
                <a:cs typeface="Times New Roman" panose="02020603050405020304" pitchFamily="18" charset="0"/>
              </a:rPr>
              <a:t>, including the system/authorization </a:t>
            </a:r>
            <a:r>
              <a:rPr lang="en-US" sz="1600" dirty="0" smtClean="0">
                <a:solidFill>
                  <a:srgbClr val="000000"/>
                </a:solidFill>
                <a:latin typeface="Times New Roman" panose="02020603050405020304" pitchFamily="18" charset="0"/>
                <a:cs typeface="Times New Roman" panose="02020603050405020304" pitchFamily="18" charset="0"/>
              </a:rPr>
              <a:t>boundary, </a:t>
            </a:r>
            <a:r>
              <a:rPr lang="en-US" sz="1600" dirty="0">
                <a:solidFill>
                  <a:srgbClr val="000000"/>
                </a:solidFill>
                <a:latin typeface="Times New Roman" panose="02020603050405020304" pitchFamily="18" charset="0"/>
                <a:cs typeface="Times New Roman" panose="02020603050405020304" pitchFamily="18" charset="0"/>
              </a:rPr>
              <a:t>in the System Security </a:t>
            </a:r>
            <a:r>
              <a:rPr lang="en-US" sz="1600" dirty="0" smtClean="0">
                <a:solidFill>
                  <a:srgbClr val="000000"/>
                </a:solidFill>
                <a:latin typeface="Times New Roman" panose="02020603050405020304" pitchFamily="18" charset="0"/>
                <a:cs typeface="Times New Roman" panose="02020603050405020304" pitchFamily="18" charset="0"/>
              </a:rPr>
              <a:t>Plan.</a:t>
            </a:r>
            <a:r>
              <a:rPr lang="en-US" sz="1600" dirty="0" smtClean="0">
                <a:latin typeface="Times New Roman" panose="02020603050405020304" pitchFamily="18" charset="0"/>
                <a:cs typeface="Times New Roman" panose="02020603050405020304" pitchFamily="18" charset="0"/>
              </a:rPr>
              <a:t> </a:t>
            </a:r>
          </a:p>
          <a:p>
            <a:pPr marL="285750" indent="-285750" eaLnBrk="0" hangingPunct="0">
              <a:lnSpc>
                <a:spcPct val="106000"/>
              </a:lnSpc>
              <a:buFont typeface="Wingdings" panose="05000000000000000000" pitchFamily="2" charset="2"/>
              <a:buChar char="ü"/>
            </a:pPr>
            <a:r>
              <a:rPr lang="en-US" sz="1600" dirty="0" smtClean="0">
                <a:latin typeface="Times New Roman" panose="02020603050405020304" pitchFamily="18" charset="0"/>
                <a:cs typeface="Times New Roman" panose="02020603050405020304" pitchFamily="18" charset="0"/>
              </a:rPr>
              <a:t>Assign qualified </a:t>
            </a:r>
            <a:r>
              <a:rPr lang="en-US" sz="1600" dirty="0">
                <a:latin typeface="Times New Roman" panose="02020603050405020304" pitchFamily="18" charset="0"/>
                <a:cs typeface="Times New Roman" panose="02020603050405020304" pitchFamily="18" charset="0"/>
              </a:rPr>
              <a:t>personnel to RMF roles and document team member assignments in </a:t>
            </a:r>
            <a:r>
              <a:rPr lang="en-US" sz="1600" dirty="0" smtClean="0">
                <a:latin typeface="Times New Roman" panose="02020603050405020304" pitchFamily="18" charset="0"/>
                <a:cs typeface="Times New Roman" panose="02020603050405020304" pitchFamily="18" charset="0"/>
              </a:rPr>
              <a:t>the SSP.</a:t>
            </a:r>
            <a:endParaRPr lang="en-US" sz="1600" dirty="0" smtClean="0">
              <a:solidFill>
                <a:srgbClr val="000000"/>
              </a:solidFill>
              <a:latin typeface="Times New Roman" panose="02020603050405020304" pitchFamily="18" charset="0"/>
              <a:cs typeface="Times New Roman" panose="02020603050405020304" pitchFamily="18" charset="0"/>
            </a:endParaRPr>
          </a:p>
          <a:p>
            <a:pPr eaLnBrk="0" hangingPunct="0">
              <a:lnSpc>
                <a:spcPct val="106000"/>
              </a:lnSpc>
            </a:pPr>
            <a:endParaRPr lang="en-US" sz="1200" dirty="0">
              <a:solidFill>
                <a:srgbClr val="000000"/>
              </a:solidFill>
            </a:endParaRPr>
          </a:p>
          <a:p>
            <a:pPr eaLnBrk="0" hangingPunct="0">
              <a:lnSpc>
                <a:spcPct val="106000"/>
              </a:lnSpc>
            </a:pPr>
            <a:r>
              <a:rPr lang="en-US" sz="1600" b="1" dirty="0" smtClean="0">
                <a:solidFill>
                  <a:srgbClr val="000000"/>
                </a:solidFill>
                <a:latin typeface="Times New Roman" panose="02020603050405020304" pitchFamily="18" charset="0"/>
                <a:cs typeface="Times New Roman" panose="02020603050405020304" pitchFamily="18" charset="0"/>
              </a:rPr>
              <a:t>Output(s): </a:t>
            </a:r>
            <a:r>
              <a:rPr lang="en-US" sz="1600" dirty="0">
                <a:solidFill>
                  <a:srgbClr val="000000"/>
                </a:solidFill>
                <a:latin typeface="Times New Roman" panose="02020603050405020304" pitchFamily="18" charset="0"/>
                <a:cs typeface="Times New Roman" panose="02020603050405020304" pitchFamily="18" charset="0"/>
              </a:rPr>
              <a:t>Risk </a:t>
            </a:r>
            <a:r>
              <a:rPr lang="en-US" sz="1600" dirty="0" smtClean="0">
                <a:solidFill>
                  <a:srgbClr val="000000"/>
                </a:solidFill>
                <a:latin typeface="Times New Roman" panose="02020603050405020304" pitchFamily="18" charset="0"/>
                <a:cs typeface="Times New Roman" panose="02020603050405020304" pitchFamily="18" charset="0"/>
              </a:rPr>
              <a:t>Assessment Report, Initial System Security Plan</a:t>
            </a:r>
          </a:p>
          <a:p>
            <a:pPr eaLnBrk="0" hangingPunct="0">
              <a:lnSpc>
                <a:spcPct val="106000"/>
              </a:lnSpc>
            </a:pPr>
            <a:r>
              <a:rPr lang="en-US" sz="1600" b="1" dirty="0" smtClean="0">
                <a:solidFill>
                  <a:srgbClr val="000000"/>
                </a:solidFill>
                <a:latin typeface="Times New Roman" panose="02020603050405020304" pitchFamily="18" charset="0"/>
                <a:cs typeface="Times New Roman" panose="02020603050405020304" pitchFamily="18" charset="0"/>
              </a:rPr>
              <a:t>Reference(s): </a:t>
            </a:r>
            <a:r>
              <a:rPr lang="en-US" sz="1600" dirty="0">
                <a:solidFill>
                  <a:srgbClr val="000000"/>
                </a:solidFill>
                <a:latin typeface="Times New Roman" panose="02020603050405020304" pitchFamily="18" charset="0"/>
                <a:cs typeface="Times New Roman" panose="02020603050405020304" pitchFamily="18" charset="0"/>
              </a:rPr>
              <a:t>NIST SP </a:t>
            </a:r>
            <a:r>
              <a:rPr lang="en-US" sz="1600" dirty="0" smtClean="0">
                <a:solidFill>
                  <a:srgbClr val="000000"/>
                </a:solidFill>
                <a:latin typeface="Times New Roman" panose="02020603050405020304" pitchFamily="18" charset="0"/>
                <a:cs typeface="Times New Roman" panose="02020603050405020304" pitchFamily="18" charset="0"/>
              </a:rPr>
              <a:t>800-30 rev 1,  NIST SP 800-60,  CNSSI 1253, DAAPM</a:t>
            </a:r>
          </a:p>
          <a:p>
            <a:pPr eaLnBrk="0" hangingPunct="0">
              <a:lnSpc>
                <a:spcPct val="106000"/>
              </a:lnSpc>
            </a:pPr>
            <a:endParaRPr lang="en-US" sz="1200" b="1" dirty="0">
              <a:solidFill>
                <a:srgbClr val="000000"/>
              </a:solidFill>
            </a:endParaRPr>
          </a:p>
        </p:txBody>
      </p:sp>
      <p:sp>
        <p:nvSpPr>
          <p:cNvPr id="12" name="Rectangle 11"/>
          <p:cNvSpPr/>
          <p:nvPr/>
        </p:nvSpPr>
        <p:spPr bwMode="gray">
          <a:xfrm>
            <a:off x="257968" y="961618"/>
            <a:ext cx="8686800" cy="3373900"/>
          </a:xfrm>
          <a:prstGeom prst="rect">
            <a:avLst/>
          </a:prstGeom>
          <a:noFill/>
          <a:ln w="19050" cap="rnd" algn="ctr">
            <a:solidFill>
              <a:srgbClr val="002776"/>
            </a:solidFill>
            <a:miter lim="800000"/>
            <a:headEnd/>
            <a:tailEnd/>
          </a:ln>
        </p:spPr>
        <p:txBody>
          <a:bodyPr lIns="182880" rtlCol="0" anchor="ctr" anchorCtr="1"/>
          <a:lstStyle/>
          <a:p>
            <a:pPr algn="ctr" eaLnBrk="0" hangingPunct="0">
              <a:lnSpc>
                <a:spcPct val="106000"/>
              </a:lnSpc>
            </a:pPr>
            <a:endParaRPr lang="en-US" b="1" dirty="0">
              <a:solidFill>
                <a:schemeClr val="bg1"/>
              </a:solidFill>
            </a:endParaRPr>
          </a:p>
        </p:txBody>
      </p:sp>
    </p:spTree>
    <p:extLst>
      <p:ext uri="{BB962C8B-B14F-4D97-AF65-F5344CB8AC3E}">
        <p14:creationId xmlns:p14="http://schemas.microsoft.com/office/powerpoint/2010/main" val="42852373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285750" indent="-285750">
              <a:buFont typeface="Wingdings" panose="05000000000000000000" pitchFamily="2" charset="2"/>
              <a:buChar char="Ø"/>
            </a:pPr>
            <a:r>
              <a:rPr lang="en-US" altLang="en-US" sz="2000" b="1" dirty="0" smtClean="0">
                <a:latin typeface="Times New Roman" panose="02020603050405020304" pitchFamily="18" charset="0"/>
                <a:cs typeface="Times New Roman" panose="02020603050405020304" pitchFamily="18" charset="0"/>
              </a:rPr>
              <a:t>What </a:t>
            </a:r>
            <a:r>
              <a:rPr lang="en-US" altLang="en-US" sz="2000" b="1" dirty="0">
                <a:latin typeface="Times New Roman" panose="02020603050405020304" pitchFamily="18" charset="0"/>
                <a:cs typeface="Times New Roman" panose="02020603050405020304" pitchFamily="18" charset="0"/>
              </a:rPr>
              <a:t>guide is used when conducting a Risk Assessment?</a:t>
            </a:r>
          </a:p>
          <a:p>
            <a:pPr marL="1200150" lvl="2" indent="-285750">
              <a:lnSpc>
                <a:spcPct val="90000"/>
              </a:lnSpc>
              <a:buFont typeface="Courier New" panose="02070309020205020404" pitchFamily="49" charset="0"/>
              <a:buChar char="o"/>
            </a:pPr>
            <a:r>
              <a:rPr lang="en-US" sz="2000" dirty="0" smtClean="0">
                <a:latin typeface="Times New Roman" panose="02020603050405020304" pitchFamily="18" charset="0"/>
                <a:cs typeface="Times New Roman" panose="02020603050405020304" pitchFamily="18" charset="0"/>
              </a:rPr>
              <a:t>NIST </a:t>
            </a:r>
            <a:r>
              <a:rPr lang="en-US" sz="2000" dirty="0">
                <a:latin typeface="Times New Roman" panose="02020603050405020304" pitchFamily="18" charset="0"/>
                <a:cs typeface="Times New Roman" panose="02020603050405020304" pitchFamily="18" charset="0"/>
              </a:rPr>
              <a:t>800-30 Rev 1, Guide for Conducting Risk Assessments </a:t>
            </a:r>
            <a:endParaRPr lang="en-US" sz="2000"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altLang="en-US" sz="2000" b="1" dirty="0">
                <a:latin typeface="Times New Roman" panose="02020603050405020304" pitchFamily="18" charset="0"/>
                <a:cs typeface="Times New Roman" panose="02020603050405020304" pitchFamily="18" charset="0"/>
              </a:rPr>
              <a:t>What </a:t>
            </a:r>
            <a:r>
              <a:rPr lang="en-US" altLang="en-US" sz="2000" b="1" dirty="0" smtClean="0">
                <a:latin typeface="Times New Roman" panose="02020603050405020304" pitchFamily="18" charset="0"/>
                <a:cs typeface="Times New Roman" panose="02020603050405020304" pitchFamily="18" charset="0"/>
              </a:rPr>
              <a:t>is </a:t>
            </a:r>
            <a:r>
              <a:rPr lang="en-US" altLang="en-US" sz="2000" b="1" dirty="0">
                <a:latin typeface="Times New Roman" panose="02020603050405020304" pitchFamily="18" charset="0"/>
                <a:cs typeface="Times New Roman" panose="02020603050405020304" pitchFamily="18" charset="0"/>
              </a:rPr>
              <a:t>the purpose of the RAR?</a:t>
            </a:r>
          </a:p>
          <a:p>
            <a:pPr marL="1200150" lvl="2" indent="-285750">
              <a:lnSpc>
                <a:spcPct val="90000"/>
              </a:lnSpc>
              <a:buFont typeface="Courier New" panose="02070309020205020404" pitchFamily="49" charset="0"/>
              <a:buChar char="o"/>
            </a:pPr>
            <a:r>
              <a:rPr lang="en-US" sz="2000" dirty="0" smtClean="0">
                <a:latin typeface="Times New Roman" panose="02020603050405020304" pitchFamily="18" charset="0"/>
                <a:cs typeface="Times New Roman" panose="02020603050405020304" pitchFamily="18" charset="0"/>
              </a:rPr>
              <a:t>Inform </a:t>
            </a:r>
            <a:r>
              <a:rPr lang="en-US" sz="2000" dirty="0">
                <a:latin typeface="Times New Roman" panose="02020603050405020304" pitchFamily="18" charset="0"/>
                <a:cs typeface="Times New Roman" panose="02020603050405020304" pitchFamily="18" charset="0"/>
              </a:rPr>
              <a:t>decision makers and support risk responses by identifying: </a:t>
            </a:r>
          </a:p>
          <a:p>
            <a:pPr marL="1430337" lvl="3" indent="-342900">
              <a:lnSpc>
                <a:spcPct val="90000"/>
              </a:lnSpc>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Relevant threats </a:t>
            </a:r>
          </a:p>
          <a:p>
            <a:pPr marL="1430337" lvl="3" indent="-342900">
              <a:lnSpc>
                <a:spcPct val="90000"/>
              </a:lnSpc>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Vulnerabilities both </a:t>
            </a:r>
            <a:r>
              <a:rPr lang="en-US" sz="2000" b="1" dirty="0">
                <a:latin typeface="Times New Roman" panose="02020603050405020304" pitchFamily="18" charset="0"/>
                <a:cs typeface="Times New Roman" panose="02020603050405020304" pitchFamily="18" charset="0"/>
              </a:rPr>
              <a:t>internal</a:t>
            </a:r>
            <a:r>
              <a:rPr lang="en-US" sz="2000" dirty="0">
                <a:latin typeface="Times New Roman" panose="02020603050405020304" pitchFamily="18" charset="0"/>
                <a:cs typeface="Times New Roman" panose="02020603050405020304" pitchFamily="18" charset="0"/>
              </a:rPr>
              <a:t> and external to the organization </a:t>
            </a:r>
          </a:p>
          <a:p>
            <a:pPr marL="1430337" lvl="3" indent="-342900">
              <a:lnSpc>
                <a:spcPct val="90000"/>
              </a:lnSpc>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Impact to the organization that may occur given the potential for threats exploiting vulnerabilities </a:t>
            </a:r>
          </a:p>
          <a:p>
            <a:pPr marL="1430337" lvl="3" indent="-342900">
              <a:lnSpc>
                <a:spcPct val="90000"/>
              </a:lnSpc>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Likelihood that harm will occur </a:t>
            </a:r>
          </a:p>
          <a:p>
            <a:pPr marL="1200150" lvl="2" indent="-285750">
              <a:lnSpc>
                <a:spcPct val="90000"/>
              </a:lnSpc>
              <a:buFont typeface="Courier New" panose="02070309020205020404" pitchFamily="49" charset="0"/>
              <a:buChar char="o"/>
            </a:pPr>
            <a:r>
              <a:rPr lang="en-US" sz="2000" dirty="0">
                <a:latin typeface="Times New Roman" panose="02020603050405020304" pitchFamily="18" charset="0"/>
                <a:cs typeface="Times New Roman" panose="02020603050405020304" pitchFamily="18" charset="0"/>
              </a:rPr>
              <a:t>The end result is a determination of risk</a:t>
            </a:r>
            <a:r>
              <a:rPr lang="en-US" sz="2000" dirty="0" smtClean="0">
                <a:latin typeface="Times New Roman" panose="02020603050405020304" pitchFamily="18" charset="0"/>
                <a:cs typeface="Times New Roman" panose="02020603050405020304" pitchFamily="18" charset="0"/>
              </a:rPr>
              <a:t>.</a:t>
            </a:r>
          </a:p>
          <a:p>
            <a:pPr marL="1200150" lvl="2" indent="-285750">
              <a:lnSpc>
                <a:spcPct val="90000"/>
              </a:lnSpc>
              <a:buFont typeface="Courier New" panose="02070309020205020404" pitchFamily="49" charset="0"/>
              <a:buChar char="o"/>
            </a:pPr>
            <a:r>
              <a:rPr lang="en-US" sz="2000" dirty="0">
                <a:latin typeface="Times New Roman" panose="02020603050405020304" pitchFamily="18" charset="0"/>
                <a:cs typeface="Times New Roman" panose="02020603050405020304" pitchFamily="18" charset="0"/>
              </a:rPr>
              <a:t>The RAR will be used to “fine tune” security controls for the life of the system</a:t>
            </a:r>
          </a:p>
          <a:p>
            <a:pPr marL="914400" lvl="2" indent="0">
              <a:lnSpc>
                <a:spcPct val="90000"/>
              </a:lnSpc>
              <a:buNone/>
            </a:pPr>
            <a:endParaRPr lang="en-US" sz="24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401639" y="409424"/>
            <a:ext cx="6533418" cy="363689"/>
          </a:xfrm>
        </p:spPr>
        <p:txBody>
          <a:bodyPr/>
          <a:lstStyle/>
          <a:p>
            <a:r>
              <a:rPr lang="en-US" dirty="0">
                <a:latin typeface="Times New Roman" panose="02020603050405020304" pitchFamily="18" charset="0"/>
                <a:cs typeface="Times New Roman" panose="02020603050405020304" pitchFamily="18" charset="0"/>
              </a:rPr>
              <a:t>RMF Step 1 – Risk Assessment Report (RAR)</a:t>
            </a:r>
          </a:p>
        </p:txBody>
      </p:sp>
    </p:spTree>
    <p:extLst>
      <p:ext uri="{BB962C8B-B14F-4D97-AF65-F5344CB8AC3E}">
        <p14:creationId xmlns:p14="http://schemas.microsoft.com/office/powerpoint/2010/main" val="2214613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le 2"/>
          <p:cNvSpPr>
            <a:spLocks noGrp="1"/>
          </p:cNvSpPr>
          <p:nvPr>
            <p:ph type="title"/>
          </p:nvPr>
        </p:nvSpPr>
        <p:spPr>
          <a:xfrm>
            <a:off x="401638" y="440714"/>
            <a:ext cx="7515442" cy="332399"/>
          </a:xfrm>
        </p:spPr>
        <p:txBody>
          <a:bodyPr/>
          <a:lstStyle/>
          <a:p>
            <a:pPr lvl="0">
              <a:lnSpc>
                <a:spcPct val="90000"/>
              </a:lnSpc>
            </a:pPr>
            <a:r>
              <a:rPr lang="en-US" dirty="0" smtClean="0">
                <a:latin typeface="Times New Roman" panose="02020603050405020304" pitchFamily="18" charset="0"/>
                <a:cs typeface="Times New Roman" panose="02020603050405020304" pitchFamily="18" charset="0"/>
              </a:rPr>
              <a:t>RMF Step 1 – Risk Assessment Report (RAR)</a:t>
            </a:r>
            <a:endParaRPr lang="en-US"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9280" y="959888"/>
            <a:ext cx="5842119" cy="5317484"/>
          </a:xfrm>
          <a:prstGeom prst="rect">
            <a:avLst/>
          </a:prstGeom>
        </p:spPr>
      </p:pic>
    </p:spTree>
    <p:extLst>
      <p:ext uri="{BB962C8B-B14F-4D97-AF65-F5344CB8AC3E}">
        <p14:creationId xmlns:p14="http://schemas.microsoft.com/office/powerpoint/2010/main" val="35091440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le 2"/>
          <p:cNvSpPr>
            <a:spLocks noGrp="1"/>
          </p:cNvSpPr>
          <p:nvPr>
            <p:ph type="title"/>
          </p:nvPr>
        </p:nvSpPr>
        <p:spPr>
          <a:xfrm>
            <a:off x="401638" y="108316"/>
            <a:ext cx="7515442" cy="664797"/>
          </a:xfrm>
        </p:spPr>
        <p:txBody>
          <a:bodyPr/>
          <a:lstStyle/>
          <a:p>
            <a:pPr lvl="0">
              <a:lnSpc>
                <a:spcPct val="90000"/>
              </a:lnSpc>
            </a:pPr>
            <a:r>
              <a:rPr lang="en-US" dirty="0">
                <a:latin typeface="Times New Roman" panose="02020603050405020304" pitchFamily="18" charset="0"/>
                <a:cs typeface="Times New Roman" panose="02020603050405020304" pitchFamily="18" charset="0"/>
              </a:rPr>
              <a:t>RMF Process Walk </a:t>
            </a:r>
            <a:r>
              <a:rPr lang="en-US" dirty="0" smtClean="0">
                <a:latin typeface="Times New Roman" panose="02020603050405020304" pitchFamily="18" charset="0"/>
                <a:cs typeface="Times New Roman" panose="02020603050405020304" pitchFamily="18" charset="0"/>
              </a:rPr>
              <a:t>Through –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Step 2-1 through 2-3:  Selecting Security Controls</a:t>
            </a:r>
            <a:endParaRPr lang="en-US" dirty="0">
              <a:latin typeface="Times New Roman" panose="02020603050405020304" pitchFamily="18" charset="0"/>
              <a:cs typeface="Times New Roman" panose="02020603050405020304" pitchFamily="18" charset="0"/>
            </a:endParaRPr>
          </a:p>
        </p:txBody>
      </p:sp>
      <p:sp>
        <p:nvSpPr>
          <p:cNvPr id="7" name="TextBox 6"/>
          <p:cNvSpPr txBox="1"/>
          <p:nvPr/>
        </p:nvSpPr>
        <p:spPr>
          <a:xfrm>
            <a:off x="326439" y="981009"/>
            <a:ext cx="8549858" cy="4006866"/>
          </a:xfrm>
          <a:prstGeom prst="rect">
            <a:avLst/>
          </a:prstGeom>
        </p:spPr>
        <p:txBody>
          <a:bodyPr wrap="square" rtlCol="0">
            <a:spAutoFit/>
          </a:bodyPr>
          <a:lstStyle/>
          <a:p>
            <a:pPr eaLnBrk="0" hangingPunct="0">
              <a:lnSpc>
                <a:spcPct val="106000"/>
              </a:lnSpc>
            </a:pPr>
            <a:r>
              <a:rPr lang="en-US" sz="1600" b="1" dirty="0" smtClean="0">
                <a:solidFill>
                  <a:srgbClr val="000000"/>
                </a:solidFill>
                <a:latin typeface="Times New Roman" panose="02020603050405020304" pitchFamily="18" charset="0"/>
                <a:cs typeface="Times New Roman" panose="02020603050405020304" pitchFamily="18" charset="0"/>
              </a:rPr>
              <a:t>ISSM Actions:</a:t>
            </a:r>
            <a:endParaRPr lang="en-US" sz="1600" b="1" dirty="0">
              <a:solidFill>
                <a:srgbClr val="000000"/>
              </a:solidFill>
              <a:latin typeface="Times New Roman" panose="02020603050405020304" pitchFamily="18" charset="0"/>
              <a:cs typeface="Times New Roman" panose="02020603050405020304" pitchFamily="18" charset="0"/>
            </a:endParaRPr>
          </a:p>
          <a:p>
            <a:pPr marL="285750" indent="-285750" eaLnBrk="0" hangingPunct="0">
              <a:lnSpc>
                <a:spcPct val="106000"/>
              </a:lnSpc>
              <a:buFont typeface="Wingdings" panose="05000000000000000000" pitchFamily="2" charset="2"/>
              <a:buChar char="ü"/>
            </a:pPr>
            <a:r>
              <a:rPr lang="en-US" sz="1600" dirty="0" smtClean="0">
                <a:solidFill>
                  <a:srgbClr val="000000"/>
                </a:solidFill>
                <a:latin typeface="Times New Roman" panose="02020603050405020304" pitchFamily="18" charset="0"/>
                <a:cs typeface="Times New Roman" panose="02020603050405020304" pitchFamily="18" charset="0"/>
              </a:rPr>
              <a:t>Select the </a:t>
            </a:r>
            <a:r>
              <a:rPr lang="en-US" sz="1600" dirty="0">
                <a:solidFill>
                  <a:srgbClr val="000000"/>
                </a:solidFill>
                <a:latin typeface="Times New Roman" panose="02020603050405020304" pitchFamily="18" charset="0"/>
                <a:cs typeface="Times New Roman" panose="02020603050405020304" pitchFamily="18" charset="0"/>
              </a:rPr>
              <a:t>security </a:t>
            </a:r>
            <a:r>
              <a:rPr lang="en-US" sz="1600" dirty="0" smtClean="0">
                <a:solidFill>
                  <a:srgbClr val="000000"/>
                </a:solidFill>
                <a:latin typeface="Times New Roman" panose="02020603050405020304" pitchFamily="18" charset="0"/>
                <a:cs typeface="Times New Roman" panose="02020603050405020304" pitchFamily="18" charset="0"/>
              </a:rPr>
              <a:t>controls applicable </a:t>
            </a:r>
            <a:r>
              <a:rPr lang="en-US" sz="1600" dirty="0">
                <a:solidFill>
                  <a:srgbClr val="000000"/>
                </a:solidFill>
                <a:latin typeface="Times New Roman" panose="02020603050405020304" pitchFamily="18" charset="0"/>
                <a:cs typeface="Times New Roman" panose="02020603050405020304" pitchFamily="18" charset="0"/>
              </a:rPr>
              <a:t>to the </a:t>
            </a:r>
            <a:r>
              <a:rPr lang="en-US" sz="1600" dirty="0" smtClean="0">
                <a:solidFill>
                  <a:srgbClr val="000000"/>
                </a:solidFill>
                <a:latin typeface="Times New Roman" panose="02020603050405020304" pitchFamily="18" charset="0"/>
                <a:cs typeface="Times New Roman" panose="02020603050405020304" pitchFamily="18" charset="0"/>
              </a:rPr>
              <a:t>IS.  The selection is </a:t>
            </a:r>
            <a:r>
              <a:rPr lang="en-US" sz="1600" dirty="0">
                <a:solidFill>
                  <a:srgbClr val="000000"/>
                </a:solidFill>
                <a:latin typeface="Times New Roman" panose="02020603050405020304" pitchFamily="18" charset="0"/>
                <a:cs typeface="Times New Roman" panose="02020603050405020304" pitchFamily="18" charset="0"/>
              </a:rPr>
              <a:t>based upon the results of the </a:t>
            </a:r>
            <a:r>
              <a:rPr lang="en-US" sz="1600" dirty="0" smtClean="0">
                <a:solidFill>
                  <a:srgbClr val="000000"/>
                </a:solidFill>
                <a:latin typeface="Times New Roman" panose="02020603050405020304" pitchFamily="18" charset="0"/>
                <a:cs typeface="Times New Roman" panose="02020603050405020304" pitchFamily="18" charset="0"/>
              </a:rPr>
              <a:t>categorization (which is impacted by the RAR). </a:t>
            </a:r>
            <a:br>
              <a:rPr lang="en-US" sz="1600" dirty="0" smtClean="0">
                <a:solidFill>
                  <a:srgbClr val="000000"/>
                </a:solidFill>
                <a:latin typeface="Times New Roman" panose="02020603050405020304" pitchFamily="18" charset="0"/>
                <a:cs typeface="Times New Roman" panose="02020603050405020304" pitchFamily="18" charset="0"/>
              </a:rPr>
            </a:br>
            <a:r>
              <a:rPr lang="en-US" sz="1600" dirty="0" smtClean="0">
                <a:solidFill>
                  <a:srgbClr val="000000"/>
                </a:solidFill>
                <a:latin typeface="Times New Roman" panose="02020603050405020304" pitchFamily="18" charset="0"/>
                <a:cs typeface="Times New Roman" panose="02020603050405020304" pitchFamily="18" charset="0"/>
              </a:rPr>
              <a:t>(Controls for Moderate/Low/Low impact are included in the DSS SSP Template)</a:t>
            </a:r>
            <a:endParaRPr lang="en-US" sz="1600" dirty="0">
              <a:solidFill>
                <a:srgbClr val="000000"/>
              </a:solidFill>
              <a:latin typeface="Times New Roman" panose="02020603050405020304" pitchFamily="18" charset="0"/>
              <a:cs typeface="Times New Roman" panose="02020603050405020304" pitchFamily="18" charset="0"/>
            </a:endParaRPr>
          </a:p>
          <a:p>
            <a:pPr marL="285750" indent="-285750" eaLnBrk="0" hangingPunct="0">
              <a:lnSpc>
                <a:spcPct val="106000"/>
              </a:lnSpc>
              <a:buFont typeface="Wingdings" panose="05000000000000000000" pitchFamily="2" charset="2"/>
              <a:buChar char="ü"/>
            </a:pPr>
            <a:r>
              <a:rPr lang="en-US" sz="1600" dirty="0" smtClean="0">
                <a:solidFill>
                  <a:srgbClr val="000000"/>
                </a:solidFill>
                <a:latin typeface="Times New Roman" panose="02020603050405020304" pitchFamily="18" charset="0"/>
                <a:cs typeface="Times New Roman" panose="02020603050405020304" pitchFamily="18" charset="0"/>
              </a:rPr>
              <a:t>Tailor the </a:t>
            </a:r>
            <a:r>
              <a:rPr lang="en-US" sz="1600" dirty="0">
                <a:solidFill>
                  <a:srgbClr val="000000"/>
                </a:solidFill>
                <a:latin typeface="Times New Roman" panose="02020603050405020304" pitchFamily="18" charset="0"/>
                <a:cs typeface="Times New Roman" panose="02020603050405020304" pitchFamily="18" charset="0"/>
              </a:rPr>
              <a:t>controls as needed by supplementing, modifying, or tailoring out controls to effectively manage risk for any unique system conditions.</a:t>
            </a:r>
          </a:p>
          <a:p>
            <a:pPr marL="285750" indent="-285750" eaLnBrk="0" hangingPunct="0">
              <a:lnSpc>
                <a:spcPct val="106000"/>
              </a:lnSpc>
              <a:buFont typeface="Wingdings" panose="05000000000000000000" pitchFamily="2" charset="2"/>
              <a:buChar char="ü"/>
            </a:pPr>
            <a:r>
              <a:rPr lang="en-US" sz="1600" dirty="0" smtClean="0">
                <a:solidFill>
                  <a:srgbClr val="000000"/>
                </a:solidFill>
                <a:latin typeface="Times New Roman" panose="02020603050405020304" pitchFamily="18" charset="0"/>
                <a:cs typeface="Times New Roman" panose="02020603050405020304" pitchFamily="18" charset="0"/>
              </a:rPr>
              <a:t>Develop a </a:t>
            </a:r>
            <a:r>
              <a:rPr lang="en-US" sz="1600" dirty="0">
                <a:solidFill>
                  <a:srgbClr val="000000"/>
                </a:solidFill>
                <a:latin typeface="Times New Roman" panose="02020603050405020304" pitchFamily="18" charset="0"/>
                <a:cs typeface="Times New Roman" panose="02020603050405020304" pitchFamily="18" charset="0"/>
              </a:rPr>
              <a:t>strategy for continuous monitoring of security control effectiveness.</a:t>
            </a:r>
          </a:p>
          <a:p>
            <a:pPr marL="285750" indent="-285750" eaLnBrk="0" hangingPunct="0">
              <a:lnSpc>
                <a:spcPct val="106000"/>
              </a:lnSpc>
              <a:buFont typeface="Wingdings" panose="05000000000000000000" pitchFamily="2" charset="2"/>
              <a:buChar char="ü"/>
            </a:pPr>
            <a:r>
              <a:rPr lang="en-US" sz="1600" dirty="0" smtClean="0">
                <a:solidFill>
                  <a:srgbClr val="000000"/>
                </a:solidFill>
                <a:latin typeface="Times New Roman" panose="02020603050405020304" pitchFamily="18" charset="0"/>
                <a:cs typeface="Times New Roman" panose="02020603050405020304" pitchFamily="18" charset="0"/>
              </a:rPr>
              <a:t>Document the </a:t>
            </a:r>
            <a:r>
              <a:rPr lang="en-US" sz="1600" dirty="0">
                <a:solidFill>
                  <a:srgbClr val="000000"/>
                </a:solidFill>
                <a:latin typeface="Times New Roman" panose="02020603050405020304" pitchFamily="18" charset="0"/>
                <a:cs typeface="Times New Roman" panose="02020603050405020304" pitchFamily="18" charset="0"/>
              </a:rPr>
              <a:t>security </a:t>
            </a:r>
            <a:r>
              <a:rPr lang="en-US" sz="1600" dirty="0" smtClean="0">
                <a:solidFill>
                  <a:srgbClr val="000000"/>
                </a:solidFill>
                <a:latin typeface="Times New Roman" panose="02020603050405020304" pitchFamily="18" charset="0"/>
                <a:cs typeface="Times New Roman" panose="02020603050405020304" pitchFamily="18" charset="0"/>
              </a:rPr>
              <a:t>controls selection results </a:t>
            </a:r>
            <a:r>
              <a:rPr lang="en-US" sz="1600" dirty="0">
                <a:solidFill>
                  <a:srgbClr val="000000"/>
                </a:solidFill>
                <a:latin typeface="Times New Roman" panose="02020603050405020304" pitchFamily="18" charset="0"/>
                <a:cs typeface="Times New Roman" panose="02020603050405020304" pitchFamily="18" charset="0"/>
              </a:rPr>
              <a:t>in the </a:t>
            </a:r>
            <a:r>
              <a:rPr lang="en-US" sz="1600" dirty="0" smtClean="0">
                <a:solidFill>
                  <a:srgbClr val="000000"/>
                </a:solidFill>
                <a:latin typeface="Times New Roman" panose="02020603050405020304" pitchFamily="18" charset="0"/>
                <a:cs typeface="Times New Roman" panose="02020603050405020304" pitchFamily="18" charset="0"/>
              </a:rPr>
              <a:t>SSP.</a:t>
            </a:r>
          </a:p>
          <a:p>
            <a:pPr eaLnBrk="0" hangingPunct="0">
              <a:lnSpc>
                <a:spcPct val="106000"/>
              </a:lnSpc>
            </a:pPr>
            <a:endParaRPr lang="en-US" sz="1600" dirty="0" smtClean="0">
              <a:solidFill>
                <a:srgbClr val="000000"/>
              </a:solidFill>
              <a:latin typeface="Times New Roman" panose="02020603050405020304" pitchFamily="18" charset="0"/>
              <a:cs typeface="Times New Roman" panose="02020603050405020304" pitchFamily="18" charset="0"/>
            </a:endParaRPr>
          </a:p>
          <a:p>
            <a:pPr eaLnBrk="0" hangingPunct="0">
              <a:lnSpc>
                <a:spcPct val="106000"/>
              </a:lnSpc>
            </a:pPr>
            <a:endParaRPr lang="en-US" sz="1600" dirty="0">
              <a:solidFill>
                <a:srgbClr val="000000"/>
              </a:solidFill>
              <a:latin typeface="Times New Roman" panose="02020603050405020304" pitchFamily="18" charset="0"/>
              <a:cs typeface="Times New Roman" panose="02020603050405020304" pitchFamily="18" charset="0"/>
            </a:endParaRPr>
          </a:p>
          <a:p>
            <a:pPr eaLnBrk="0" hangingPunct="0">
              <a:lnSpc>
                <a:spcPct val="106000"/>
              </a:lnSpc>
            </a:pPr>
            <a:endParaRPr lang="en-US" sz="1600" dirty="0" smtClean="0">
              <a:solidFill>
                <a:srgbClr val="000000"/>
              </a:solidFill>
              <a:latin typeface="Times New Roman" panose="02020603050405020304" pitchFamily="18" charset="0"/>
              <a:cs typeface="Times New Roman" panose="02020603050405020304" pitchFamily="18" charset="0"/>
            </a:endParaRPr>
          </a:p>
          <a:p>
            <a:pPr eaLnBrk="0" hangingPunct="0">
              <a:lnSpc>
                <a:spcPct val="106000"/>
              </a:lnSpc>
            </a:pPr>
            <a:endParaRPr lang="en-US" sz="1600" dirty="0">
              <a:solidFill>
                <a:srgbClr val="000000"/>
              </a:solidFill>
              <a:latin typeface="Times New Roman" panose="02020603050405020304" pitchFamily="18" charset="0"/>
              <a:cs typeface="Times New Roman" panose="02020603050405020304" pitchFamily="18" charset="0"/>
            </a:endParaRPr>
          </a:p>
          <a:p>
            <a:pPr eaLnBrk="0" hangingPunct="0">
              <a:lnSpc>
                <a:spcPct val="106000"/>
              </a:lnSpc>
            </a:pPr>
            <a:endParaRPr lang="en-US" sz="1600" dirty="0" smtClean="0">
              <a:solidFill>
                <a:srgbClr val="000000"/>
              </a:solidFill>
              <a:latin typeface="Times New Roman" panose="02020603050405020304" pitchFamily="18" charset="0"/>
              <a:cs typeface="Times New Roman" panose="02020603050405020304" pitchFamily="18" charset="0"/>
            </a:endParaRPr>
          </a:p>
          <a:p>
            <a:pPr eaLnBrk="0" hangingPunct="0">
              <a:lnSpc>
                <a:spcPct val="106000"/>
              </a:lnSpc>
            </a:pPr>
            <a:r>
              <a:rPr lang="en-US" sz="1600" b="1" dirty="0">
                <a:solidFill>
                  <a:srgbClr val="000000"/>
                </a:solidFill>
                <a:latin typeface="Times New Roman" panose="02020603050405020304" pitchFamily="18" charset="0"/>
                <a:cs typeface="Times New Roman" panose="02020603050405020304" pitchFamily="18" charset="0"/>
              </a:rPr>
              <a:t>Output(s</a:t>
            </a:r>
            <a:r>
              <a:rPr lang="en-US" sz="1600" b="1" dirty="0" smtClean="0">
                <a:solidFill>
                  <a:srgbClr val="000000"/>
                </a:solidFill>
                <a:latin typeface="Times New Roman" panose="02020603050405020304" pitchFamily="18" charset="0"/>
                <a:cs typeface="Times New Roman" panose="02020603050405020304" pitchFamily="18" charset="0"/>
              </a:rPr>
              <a:t>):</a:t>
            </a:r>
            <a:r>
              <a:rPr lang="en-US" sz="1600" dirty="0" smtClean="0">
                <a:solidFill>
                  <a:srgbClr val="000000"/>
                </a:solidFill>
                <a:latin typeface="Times New Roman" panose="02020603050405020304" pitchFamily="18" charset="0"/>
                <a:cs typeface="Times New Roman" panose="02020603050405020304" pitchFamily="18" charset="0"/>
              </a:rPr>
              <a:t> </a:t>
            </a:r>
            <a:r>
              <a:rPr lang="en-US" sz="1600" dirty="0">
                <a:solidFill>
                  <a:srgbClr val="000000"/>
                </a:solidFill>
                <a:latin typeface="Times New Roman" panose="02020603050405020304" pitchFamily="18" charset="0"/>
                <a:cs typeface="Times New Roman" panose="02020603050405020304" pitchFamily="18" charset="0"/>
              </a:rPr>
              <a:t>Initial System Security Plan</a:t>
            </a:r>
          </a:p>
          <a:p>
            <a:pPr eaLnBrk="0" hangingPunct="0">
              <a:lnSpc>
                <a:spcPct val="106000"/>
              </a:lnSpc>
            </a:pPr>
            <a:r>
              <a:rPr lang="en-US" sz="1600" b="1" dirty="0" smtClean="0">
                <a:solidFill>
                  <a:srgbClr val="000000"/>
                </a:solidFill>
                <a:latin typeface="Times New Roman" panose="02020603050405020304" pitchFamily="18" charset="0"/>
                <a:cs typeface="Times New Roman" panose="02020603050405020304" pitchFamily="18" charset="0"/>
              </a:rPr>
              <a:t>Reference(s</a:t>
            </a:r>
            <a:r>
              <a:rPr lang="en-US" sz="1600" b="1" dirty="0">
                <a:solidFill>
                  <a:srgbClr val="000000"/>
                </a:solidFill>
                <a:latin typeface="Times New Roman" panose="02020603050405020304" pitchFamily="18" charset="0"/>
                <a:cs typeface="Times New Roman" panose="02020603050405020304" pitchFamily="18" charset="0"/>
              </a:rPr>
              <a:t>): </a:t>
            </a:r>
            <a:r>
              <a:rPr lang="en-US" sz="1600" dirty="0">
                <a:solidFill>
                  <a:srgbClr val="000000"/>
                </a:solidFill>
                <a:latin typeface="Times New Roman" panose="02020603050405020304" pitchFamily="18" charset="0"/>
                <a:cs typeface="Times New Roman" panose="02020603050405020304" pitchFamily="18" charset="0"/>
              </a:rPr>
              <a:t>NIST SP </a:t>
            </a:r>
            <a:r>
              <a:rPr lang="en-US" sz="1600" dirty="0" smtClean="0">
                <a:solidFill>
                  <a:srgbClr val="000000"/>
                </a:solidFill>
                <a:latin typeface="Times New Roman" panose="02020603050405020304" pitchFamily="18" charset="0"/>
                <a:cs typeface="Times New Roman" panose="02020603050405020304" pitchFamily="18" charset="0"/>
              </a:rPr>
              <a:t>800-53 </a:t>
            </a:r>
            <a:r>
              <a:rPr lang="en-US" sz="1600" dirty="0">
                <a:solidFill>
                  <a:srgbClr val="000000"/>
                </a:solidFill>
                <a:latin typeface="Times New Roman" panose="02020603050405020304" pitchFamily="18" charset="0"/>
                <a:cs typeface="Times New Roman" panose="02020603050405020304" pitchFamily="18" charset="0"/>
              </a:rPr>
              <a:t>rev </a:t>
            </a:r>
            <a:r>
              <a:rPr lang="en-US" sz="1600" dirty="0" smtClean="0">
                <a:solidFill>
                  <a:srgbClr val="000000"/>
                </a:solidFill>
                <a:latin typeface="Times New Roman" panose="02020603050405020304" pitchFamily="18" charset="0"/>
                <a:cs typeface="Times New Roman" panose="02020603050405020304" pitchFamily="18" charset="0"/>
              </a:rPr>
              <a:t>4, CNSSI </a:t>
            </a:r>
            <a:r>
              <a:rPr lang="en-US" sz="1600" dirty="0">
                <a:solidFill>
                  <a:srgbClr val="000000"/>
                </a:solidFill>
                <a:latin typeface="Times New Roman" panose="02020603050405020304" pitchFamily="18" charset="0"/>
                <a:cs typeface="Times New Roman" panose="02020603050405020304" pitchFamily="18" charset="0"/>
              </a:rPr>
              <a:t>1253, DAAPM (appendix </a:t>
            </a:r>
            <a:r>
              <a:rPr lang="en-US" sz="1600" dirty="0" smtClean="0">
                <a:solidFill>
                  <a:srgbClr val="000000"/>
                </a:solidFill>
                <a:latin typeface="Times New Roman" panose="02020603050405020304" pitchFamily="18" charset="0"/>
                <a:cs typeface="Times New Roman" panose="02020603050405020304" pitchFamily="18" charset="0"/>
              </a:rPr>
              <a:t>A, D)</a:t>
            </a:r>
            <a:endParaRPr lang="en-US" sz="1600" dirty="0">
              <a:solidFill>
                <a:srgbClr val="000000"/>
              </a:solidFill>
              <a:latin typeface="Times New Roman" panose="02020603050405020304" pitchFamily="18" charset="0"/>
              <a:cs typeface="Times New Roman" panose="02020603050405020304" pitchFamily="18" charset="0"/>
            </a:endParaRPr>
          </a:p>
        </p:txBody>
      </p:sp>
      <p:sp>
        <p:nvSpPr>
          <p:cNvPr id="8" name="Rectangle 7"/>
          <p:cNvSpPr/>
          <p:nvPr/>
        </p:nvSpPr>
        <p:spPr bwMode="gray">
          <a:xfrm>
            <a:off x="257968" y="997216"/>
            <a:ext cx="8686800" cy="4356837"/>
          </a:xfrm>
          <a:prstGeom prst="rect">
            <a:avLst/>
          </a:prstGeom>
          <a:noFill/>
          <a:ln w="19050" cap="rnd" algn="ctr">
            <a:solidFill>
              <a:srgbClr val="002776"/>
            </a:solidFill>
            <a:miter lim="800000"/>
            <a:headEnd/>
            <a:tailEnd/>
          </a:ln>
        </p:spPr>
        <p:txBody>
          <a:bodyPr lIns="182880" rtlCol="0" anchor="ctr" anchorCtr="1"/>
          <a:lstStyle/>
          <a:p>
            <a:pPr algn="ctr" eaLnBrk="0" hangingPunct="0">
              <a:lnSpc>
                <a:spcPct val="106000"/>
              </a:lnSpc>
            </a:pPr>
            <a:endParaRPr lang="en-US" b="1" dirty="0">
              <a:solidFill>
                <a:schemeClr val="bg1"/>
              </a:solidFill>
            </a:endParaRPr>
          </a:p>
        </p:txBody>
      </p:sp>
    </p:spTree>
    <p:extLst>
      <p:ext uri="{BB962C8B-B14F-4D97-AF65-F5344CB8AC3E}">
        <p14:creationId xmlns:p14="http://schemas.microsoft.com/office/powerpoint/2010/main" val="20492103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Security Controls Summary- NIST</a:t>
            </a:r>
            <a:endParaRPr lang="en-US" dirty="0"/>
          </a:p>
        </p:txBody>
      </p:sp>
      <p:pic>
        <p:nvPicPr>
          <p:cNvPr id="68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602" y="2195661"/>
            <a:ext cx="7928301" cy="2642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23352" y="2592343"/>
            <a:ext cx="422231" cy="259045"/>
          </a:xfrm>
          <a:prstGeom prst="rect">
            <a:avLst/>
          </a:prstGeom>
        </p:spPr>
        <p:txBody>
          <a:bodyPr wrap="none" rtlCol="0">
            <a:spAutoFit/>
          </a:bodyPr>
          <a:lstStyle/>
          <a:p>
            <a:pPr marL="1588" algn="l" rtl="0" fontAlgn="base">
              <a:lnSpc>
                <a:spcPct val="106000"/>
              </a:lnSpc>
              <a:spcBef>
                <a:spcPct val="80000"/>
              </a:spcBef>
              <a:spcAft>
                <a:spcPct val="0"/>
              </a:spcAft>
              <a:buClr>
                <a:srgbClr val="000000"/>
              </a:buClr>
            </a:pPr>
            <a:r>
              <a:rPr lang="en-US" sz="1100" kern="1200" dirty="0" smtClean="0">
                <a:solidFill>
                  <a:srgbClr val="000000"/>
                </a:solidFill>
                <a:latin typeface="Arial"/>
                <a:ea typeface="+mn-ea"/>
                <a:cs typeface="Arial" charset="0"/>
              </a:rPr>
              <a:t>112</a:t>
            </a:r>
            <a:endParaRPr lang="en-US" sz="1100" kern="1200" dirty="0">
              <a:solidFill>
                <a:srgbClr val="000000"/>
              </a:solidFill>
              <a:latin typeface="Arial"/>
              <a:ea typeface="+mn-ea"/>
              <a:cs typeface="Arial" charset="0"/>
            </a:endParaRPr>
          </a:p>
        </p:txBody>
      </p:sp>
      <p:sp>
        <p:nvSpPr>
          <p:cNvPr id="6" name="TextBox 5"/>
          <p:cNvSpPr txBox="1"/>
          <p:nvPr/>
        </p:nvSpPr>
        <p:spPr>
          <a:xfrm>
            <a:off x="362626" y="2863104"/>
            <a:ext cx="343684" cy="259045"/>
          </a:xfrm>
          <a:prstGeom prst="rect">
            <a:avLst/>
          </a:prstGeom>
        </p:spPr>
        <p:txBody>
          <a:bodyPr wrap="none" rtlCol="0">
            <a:spAutoFit/>
          </a:bodyPr>
          <a:lstStyle/>
          <a:p>
            <a:pPr marL="1588" algn="l" rtl="0" fontAlgn="base">
              <a:lnSpc>
                <a:spcPct val="106000"/>
              </a:lnSpc>
              <a:spcBef>
                <a:spcPct val="80000"/>
              </a:spcBef>
              <a:spcAft>
                <a:spcPct val="0"/>
              </a:spcAft>
              <a:buClr>
                <a:srgbClr val="000000"/>
              </a:buClr>
            </a:pPr>
            <a:r>
              <a:rPr lang="en-US" sz="1100" kern="1200" dirty="0" smtClean="0">
                <a:solidFill>
                  <a:srgbClr val="000000"/>
                </a:solidFill>
                <a:latin typeface="Arial"/>
                <a:ea typeface="+mn-ea"/>
                <a:cs typeface="Arial" charset="0"/>
              </a:rPr>
              <a:t>10</a:t>
            </a:r>
            <a:endParaRPr lang="en-US" sz="1100" kern="1200" dirty="0">
              <a:solidFill>
                <a:srgbClr val="000000"/>
              </a:solidFill>
              <a:latin typeface="Arial"/>
              <a:ea typeface="+mn-ea"/>
              <a:cs typeface="Arial" charset="0"/>
            </a:endParaRPr>
          </a:p>
        </p:txBody>
      </p:sp>
      <p:sp>
        <p:nvSpPr>
          <p:cNvPr id="7" name="TextBox 6"/>
          <p:cNvSpPr txBox="1"/>
          <p:nvPr/>
        </p:nvSpPr>
        <p:spPr>
          <a:xfrm>
            <a:off x="362626" y="3101756"/>
            <a:ext cx="343684" cy="259045"/>
          </a:xfrm>
          <a:prstGeom prst="rect">
            <a:avLst/>
          </a:prstGeom>
        </p:spPr>
        <p:txBody>
          <a:bodyPr wrap="none" rtlCol="0">
            <a:spAutoFit/>
          </a:bodyPr>
          <a:lstStyle/>
          <a:p>
            <a:pPr marL="1588" algn="l" rtl="0" fontAlgn="base">
              <a:lnSpc>
                <a:spcPct val="106000"/>
              </a:lnSpc>
              <a:spcBef>
                <a:spcPct val="80000"/>
              </a:spcBef>
              <a:spcAft>
                <a:spcPct val="0"/>
              </a:spcAft>
              <a:buClr>
                <a:srgbClr val="000000"/>
              </a:buClr>
            </a:pPr>
            <a:r>
              <a:rPr lang="en-US" sz="1100" kern="1200" dirty="0" smtClean="0">
                <a:solidFill>
                  <a:srgbClr val="000000"/>
                </a:solidFill>
                <a:latin typeface="Arial"/>
                <a:ea typeface="+mn-ea"/>
                <a:cs typeface="Arial" charset="0"/>
              </a:rPr>
              <a:t>58</a:t>
            </a:r>
            <a:endParaRPr lang="en-US" sz="1100" kern="1200" dirty="0">
              <a:solidFill>
                <a:srgbClr val="000000"/>
              </a:solidFill>
              <a:latin typeface="Arial"/>
              <a:ea typeface="+mn-ea"/>
              <a:cs typeface="Arial" charset="0"/>
            </a:endParaRPr>
          </a:p>
        </p:txBody>
      </p:sp>
      <p:sp>
        <p:nvSpPr>
          <p:cNvPr id="8" name="TextBox 7"/>
          <p:cNvSpPr txBox="1"/>
          <p:nvPr/>
        </p:nvSpPr>
        <p:spPr>
          <a:xfrm>
            <a:off x="8511679" y="4229966"/>
            <a:ext cx="343684" cy="271741"/>
          </a:xfrm>
          <a:prstGeom prst="rect">
            <a:avLst/>
          </a:prstGeom>
        </p:spPr>
        <p:txBody>
          <a:bodyPr wrap="none" rtlCol="0">
            <a:spAutoFit/>
          </a:bodyPr>
          <a:lstStyle/>
          <a:p>
            <a:pPr marL="1588" algn="l" rtl="0" fontAlgn="base">
              <a:lnSpc>
                <a:spcPct val="106000"/>
              </a:lnSpc>
              <a:spcBef>
                <a:spcPct val="80000"/>
              </a:spcBef>
              <a:spcAft>
                <a:spcPct val="0"/>
              </a:spcAft>
              <a:buClr>
                <a:srgbClr val="000000"/>
              </a:buClr>
            </a:pPr>
            <a:r>
              <a:rPr lang="en-US" sz="1100" kern="1200" dirty="0" smtClean="0">
                <a:solidFill>
                  <a:srgbClr val="000000"/>
                </a:solidFill>
                <a:latin typeface="Arial"/>
                <a:ea typeface="+mn-ea"/>
                <a:cs typeface="Arial" charset="0"/>
              </a:rPr>
              <a:t>82</a:t>
            </a:r>
            <a:endParaRPr lang="en-US" sz="1100" kern="1200" dirty="0">
              <a:solidFill>
                <a:srgbClr val="000000"/>
              </a:solidFill>
              <a:latin typeface="Arial"/>
              <a:ea typeface="+mn-ea"/>
              <a:cs typeface="Arial" charset="0"/>
            </a:endParaRPr>
          </a:p>
        </p:txBody>
      </p:sp>
      <p:sp>
        <p:nvSpPr>
          <p:cNvPr id="9" name="TextBox 8"/>
          <p:cNvSpPr txBox="1"/>
          <p:nvPr/>
        </p:nvSpPr>
        <p:spPr>
          <a:xfrm>
            <a:off x="362626" y="3533554"/>
            <a:ext cx="343684" cy="259045"/>
          </a:xfrm>
          <a:prstGeom prst="rect">
            <a:avLst/>
          </a:prstGeom>
        </p:spPr>
        <p:txBody>
          <a:bodyPr wrap="none" rtlCol="0">
            <a:spAutoFit/>
          </a:bodyPr>
          <a:lstStyle/>
          <a:p>
            <a:pPr marL="1588" algn="l" rtl="0" fontAlgn="base">
              <a:lnSpc>
                <a:spcPct val="106000"/>
              </a:lnSpc>
              <a:spcBef>
                <a:spcPct val="80000"/>
              </a:spcBef>
              <a:spcAft>
                <a:spcPct val="0"/>
              </a:spcAft>
              <a:buClr>
                <a:srgbClr val="000000"/>
              </a:buClr>
            </a:pPr>
            <a:r>
              <a:rPr lang="en-US" sz="1100" kern="1200" dirty="0" smtClean="0">
                <a:solidFill>
                  <a:srgbClr val="000000"/>
                </a:solidFill>
                <a:latin typeface="Arial"/>
                <a:ea typeface="+mn-ea"/>
                <a:cs typeface="Arial" charset="0"/>
              </a:rPr>
              <a:t>50</a:t>
            </a:r>
            <a:endParaRPr lang="en-US" sz="1100" kern="1200" dirty="0">
              <a:solidFill>
                <a:srgbClr val="000000"/>
              </a:solidFill>
              <a:latin typeface="Arial"/>
              <a:ea typeface="+mn-ea"/>
              <a:cs typeface="Arial" charset="0"/>
            </a:endParaRPr>
          </a:p>
        </p:txBody>
      </p:sp>
      <p:sp>
        <p:nvSpPr>
          <p:cNvPr id="10" name="TextBox 9"/>
          <p:cNvSpPr txBox="1"/>
          <p:nvPr/>
        </p:nvSpPr>
        <p:spPr>
          <a:xfrm>
            <a:off x="353191" y="4249800"/>
            <a:ext cx="343684" cy="259045"/>
          </a:xfrm>
          <a:prstGeom prst="rect">
            <a:avLst/>
          </a:prstGeom>
        </p:spPr>
        <p:txBody>
          <a:bodyPr wrap="none" rtlCol="0">
            <a:spAutoFit/>
          </a:bodyPr>
          <a:lstStyle/>
          <a:p>
            <a:pPr marL="1588" algn="l" rtl="0" fontAlgn="base">
              <a:lnSpc>
                <a:spcPct val="106000"/>
              </a:lnSpc>
              <a:spcBef>
                <a:spcPct val="80000"/>
              </a:spcBef>
              <a:spcAft>
                <a:spcPct val="0"/>
              </a:spcAft>
              <a:buClr>
                <a:srgbClr val="000000"/>
              </a:buClr>
            </a:pPr>
            <a:r>
              <a:rPr lang="en-US" sz="1100" kern="1200" dirty="0" smtClean="0">
                <a:solidFill>
                  <a:srgbClr val="000000"/>
                </a:solidFill>
                <a:latin typeface="Arial"/>
                <a:ea typeface="+mn-ea"/>
                <a:cs typeface="Arial" charset="0"/>
              </a:rPr>
              <a:t>34</a:t>
            </a:r>
            <a:endParaRPr lang="en-US" sz="1100" kern="1200" dirty="0">
              <a:solidFill>
                <a:srgbClr val="000000"/>
              </a:solidFill>
              <a:latin typeface="Arial"/>
              <a:ea typeface="+mn-ea"/>
              <a:cs typeface="Arial" charset="0"/>
            </a:endParaRPr>
          </a:p>
        </p:txBody>
      </p:sp>
      <p:sp>
        <p:nvSpPr>
          <p:cNvPr id="11" name="TextBox 10"/>
          <p:cNvSpPr txBox="1"/>
          <p:nvPr/>
        </p:nvSpPr>
        <p:spPr>
          <a:xfrm>
            <a:off x="362626" y="3792599"/>
            <a:ext cx="343684" cy="259045"/>
          </a:xfrm>
          <a:prstGeom prst="rect">
            <a:avLst/>
          </a:prstGeom>
        </p:spPr>
        <p:txBody>
          <a:bodyPr wrap="none" rtlCol="0">
            <a:spAutoFit/>
          </a:bodyPr>
          <a:lstStyle/>
          <a:p>
            <a:pPr marL="1588" algn="l" rtl="0" fontAlgn="base">
              <a:lnSpc>
                <a:spcPct val="106000"/>
              </a:lnSpc>
              <a:spcBef>
                <a:spcPct val="80000"/>
              </a:spcBef>
              <a:spcAft>
                <a:spcPct val="0"/>
              </a:spcAft>
              <a:buClr>
                <a:srgbClr val="000000"/>
              </a:buClr>
            </a:pPr>
            <a:r>
              <a:rPr lang="en-US" sz="1100" kern="1200" dirty="0" smtClean="0">
                <a:solidFill>
                  <a:srgbClr val="000000"/>
                </a:solidFill>
                <a:latin typeface="Arial"/>
                <a:ea typeface="+mn-ea"/>
                <a:cs typeface="Arial" charset="0"/>
              </a:rPr>
              <a:t>48</a:t>
            </a:r>
            <a:endParaRPr lang="en-US" sz="1100" kern="1200" dirty="0">
              <a:solidFill>
                <a:srgbClr val="000000"/>
              </a:solidFill>
              <a:latin typeface="Arial"/>
              <a:ea typeface="+mn-ea"/>
              <a:cs typeface="Arial" charset="0"/>
            </a:endParaRPr>
          </a:p>
        </p:txBody>
      </p:sp>
      <p:sp>
        <p:nvSpPr>
          <p:cNvPr id="12" name="TextBox 11"/>
          <p:cNvSpPr txBox="1"/>
          <p:nvPr/>
        </p:nvSpPr>
        <p:spPr>
          <a:xfrm>
            <a:off x="362626" y="3990755"/>
            <a:ext cx="343684" cy="259045"/>
          </a:xfrm>
          <a:prstGeom prst="rect">
            <a:avLst/>
          </a:prstGeom>
        </p:spPr>
        <p:txBody>
          <a:bodyPr wrap="none" rtlCol="0">
            <a:spAutoFit/>
          </a:bodyPr>
          <a:lstStyle/>
          <a:p>
            <a:pPr marL="1588" algn="l" rtl="0" fontAlgn="base">
              <a:lnSpc>
                <a:spcPct val="106000"/>
              </a:lnSpc>
              <a:spcBef>
                <a:spcPct val="80000"/>
              </a:spcBef>
              <a:spcAft>
                <a:spcPct val="0"/>
              </a:spcAft>
              <a:buClr>
                <a:srgbClr val="000000"/>
              </a:buClr>
            </a:pPr>
            <a:r>
              <a:rPr lang="en-US" sz="1100" kern="1200" dirty="0" smtClean="0">
                <a:solidFill>
                  <a:srgbClr val="000000"/>
                </a:solidFill>
                <a:latin typeface="Arial"/>
                <a:ea typeface="+mn-ea"/>
                <a:cs typeface="Arial" charset="0"/>
              </a:rPr>
              <a:t>56</a:t>
            </a:r>
            <a:endParaRPr lang="en-US" sz="1100" kern="1200" dirty="0">
              <a:solidFill>
                <a:srgbClr val="000000"/>
              </a:solidFill>
              <a:latin typeface="Arial"/>
              <a:ea typeface="+mn-ea"/>
              <a:cs typeface="Arial" charset="0"/>
            </a:endParaRPr>
          </a:p>
        </p:txBody>
      </p:sp>
      <p:sp>
        <p:nvSpPr>
          <p:cNvPr id="13" name="TextBox 12"/>
          <p:cNvSpPr txBox="1"/>
          <p:nvPr/>
        </p:nvSpPr>
        <p:spPr>
          <a:xfrm>
            <a:off x="353191" y="4501707"/>
            <a:ext cx="343684" cy="259045"/>
          </a:xfrm>
          <a:prstGeom prst="rect">
            <a:avLst/>
          </a:prstGeom>
        </p:spPr>
        <p:txBody>
          <a:bodyPr wrap="none" rtlCol="0">
            <a:spAutoFit/>
          </a:bodyPr>
          <a:lstStyle/>
          <a:p>
            <a:pPr marL="1588" algn="l" rtl="0" fontAlgn="base">
              <a:lnSpc>
                <a:spcPct val="106000"/>
              </a:lnSpc>
              <a:spcBef>
                <a:spcPct val="80000"/>
              </a:spcBef>
              <a:spcAft>
                <a:spcPct val="0"/>
              </a:spcAft>
              <a:buClr>
                <a:srgbClr val="000000"/>
              </a:buClr>
            </a:pPr>
            <a:r>
              <a:rPr lang="en-US" sz="1100" kern="1200" dirty="0" smtClean="0">
                <a:solidFill>
                  <a:srgbClr val="000000"/>
                </a:solidFill>
                <a:latin typeface="Arial"/>
                <a:ea typeface="+mn-ea"/>
                <a:cs typeface="Arial" charset="0"/>
              </a:rPr>
              <a:t>26</a:t>
            </a:r>
            <a:endParaRPr lang="en-US" sz="1100" kern="1200" dirty="0">
              <a:solidFill>
                <a:srgbClr val="000000"/>
              </a:solidFill>
              <a:latin typeface="Arial"/>
              <a:ea typeface="+mn-ea"/>
              <a:cs typeface="Arial" charset="0"/>
            </a:endParaRPr>
          </a:p>
        </p:txBody>
      </p:sp>
      <p:sp>
        <p:nvSpPr>
          <p:cNvPr id="14" name="TextBox 13"/>
          <p:cNvSpPr txBox="1"/>
          <p:nvPr/>
        </p:nvSpPr>
        <p:spPr>
          <a:xfrm>
            <a:off x="8508487" y="2592342"/>
            <a:ext cx="343684" cy="259045"/>
          </a:xfrm>
          <a:prstGeom prst="rect">
            <a:avLst/>
          </a:prstGeom>
        </p:spPr>
        <p:txBody>
          <a:bodyPr wrap="none" rtlCol="0">
            <a:spAutoFit/>
          </a:bodyPr>
          <a:lstStyle/>
          <a:p>
            <a:pPr marL="1588" algn="l" rtl="0" fontAlgn="base">
              <a:lnSpc>
                <a:spcPct val="106000"/>
              </a:lnSpc>
              <a:spcBef>
                <a:spcPct val="80000"/>
              </a:spcBef>
              <a:spcAft>
                <a:spcPct val="0"/>
              </a:spcAft>
              <a:buClr>
                <a:srgbClr val="000000"/>
              </a:buClr>
            </a:pPr>
            <a:r>
              <a:rPr lang="en-US" sz="1100" kern="1200" dirty="0" smtClean="0">
                <a:solidFill>
                  <a:srgbClr val="000000"/>
                </a:solidFill>
                <a:latin typeface="Arial"/>
                <a:ea typeface="+mn-ea"/>
                <a:cs typeface="Arial" charset="0"/>
              </a:rPr>
              <a:t>22</a:t>
            </a:r>
            <a:endParaRPr lang="en-US" sz="1100" kern="1200" dirty="0">
              <a:solidFill>
                <a:srgbClr val="000000"/>
              </a:solidFill>
              <a:latin typeface="Arial"/>
              <a:ea typeface="+mn-ea"/>
              <a:cs typeface="Arial" charset="0"/>
            </a:endParaRPr>
          </a:p>
        </p:txBody>
      </p:sp>
      <p:sp>
        <p:nvSpPr>
          <p:cNvPr id="15" name="TextBox 14"/>
          <p:cNvSpPr txBox="1"/>
          <p:nvPr/>
        </p:nvSpPr>
        <p:spPr>
          <a:xfrm>
            <a:off x="362626" y="3308877"/>
            <a:ext cx="343684" cy="259045"/>
          </a:xfrm>
          <a:prstGeom prst="rect">
            <a:avLst/>
          </a:prstGeom>
        </p:spPr>
        <p:txBody>
          <a:bodyPr wrap="none" rtlCol="0">
            <a:spAutoFit/>
          </a:bodyPr>
          <a:lstStyle/>
          <a:p>
            <a:pPr marL="1588" algn="l" rtl="0" fontAlgn="base">
              <a:lnSpc>
                <a:spcPct val="106000"/>
              </a:lnSpc>
              <a:spcBef>
                <a:spcPct val="80000"/>
              </a:spcBef>
              <a:spcAft>
                <a:spcPct val="0"/>
              </a:spcAft>
              <a:buClr>
                <a:srgbClr val="000000"/>
              </a:buClr>
            </a:pPr>
            <a:r>
              <a:rPr lang="en-US" sz="1100" kern="1200" dirty="0" smtClean="0">
                <a:solidFill>
                  <a:srgbClr val="000000"/>
                </a:solidFill>
                <a:latin typeface="Arial"/>
                <a:ea typeface="+mn-ea"/>
                <a:cs typeface="Arial" charset="0"/>
              </a:rPr>
              <a:t>22</a:t>
            </a:r>
            <a:endParaRPr lang="en-US" sz="1100" kern="1200" dirty="0">
              <a:solidFill>
                <a:srgbClr val="000000"/>
              </a:solidFill>
              <a:latin typeface="Arial"/>
              <a:ea typeface="+mn-ea"/>
              <a:cs typeface="Arial" charset="0"/>
            </a:endParaRPr>
          </a:p>
        </p:txBody>
      </p:sp>
      <p:sp>
        <p:nvSpPr>
          <p:cNvPr id="16" name="TextBox 15"/>
          <p:cNvSpPr txBox="1"/>
          <p:nvPr/>
        </p:nvSpPr>
        <p:spPr>
          <a:xfrm>
            <a:off x="8472405" y="3990755"/>
            <a:ext cx="422231" cy="259045"/>
          </a:xfrm>
          <a:prstGeom prst="rect">
            <a:avLst/>
          </a:prstGeom>
        </p:spPr>
        <p:txBody>
          <a:bodyPr wrap="none" rtlCol="0">
            <a:spAutoFit/>
          </a:bodyPr>
          <a:lstStyle/>
          <a:p>
            <a:pPr marL="1588" algn="l" rtl="0" fontAlgn="base">
              <a:lnSpc>
                <a:spcPct val="106000"/>
              </a:lnSpc>
              <a:spcBef>
                <a:spcPct val="80000"/>
              </a:spcBef>
              <a:spcAft>
                <a:spcPct val="0"/>
              </a:spcAft>
              <a:buClr>
                <a:srgbClr val="000000"/>
              </a:buClr>
            </a:pPr>
            <a:r>
              <a:rPr lang="en-US" sz="1100" kern="1200" dirty="0" smtClean="0">
                <a:solidFill>
                  <a:srgbClr val="000000"/>
                </a:solidFill>
                <a:latin typeface="Arial"/>
                <a:ea typeface="+mn-ea"/>
                <a:cs typeface="Arial" charset="0"/>
              </a:rPr>
              <a:t>116</a:t>
            </a:r>
            <a:endParaRPr lang="en-US" sz="1100" kern="1200" dirty="0">
              <a:solidFill>
                <a:srgbClr val="000000"/>
              </a:solidFill>
              <a:latin typeface="Arial"/>
              <a:ea typeface="+mn-ea"/>
              <a:cs typeface="Arial" charset="0"/>
            </a:endParaRPr>
          </a:p>
        </p:txBody>
      </p:sp>
      <p:sp>
        <p:nvSpPr>
          <p:cNvPr id="17" name="TextBox 16"/>
          <p:cNvSpPr txBox="1"/>
          <p:nvPr/>
        </p:nvSpPr>
        <p:spPr>
          <a:xfrm>
            <a:off x="8508487" y="3772520"/>
            <a:ext cx="343684" cy="259045"/>
          </a:xfrm>
          <a:prstGeom prst="rect">
            <a:avLst/>
          </a:prstGeom>
        </p:spPr>
        <p:txBody>
          <a:bodyPr wrap="none" rtlCol="0">
            <a:spAutoFit/>
          </a:bodyPr>
          <a:lstStyle/>
          <a:p>
            <a:pPr marL="1588" algn="l" rtl="0" fontAlgn="base">
              <a:lnSpc>
                <a:spcPct val="106000"/>
              </a:lnSpc>
              <a:spcBef>
                <a:spcPct val="80000"/>
              </a:spcBef>
              <a:spcAft>
                <a:spcPct val="0"/>
              </a:spcAft>
              <a:buClr>
                <a:srgbClr val="000000"/>
              </a:buClr>
            </a:pPr>
            <a:r>
              <a:rPr lang="en-US" sz="1100" kern="1200" dirty="0" smtClean="0">
                <a:solidFill>
                  <a:srgbClr val="000000"/>
                </a:solidFill>
                <a:latin typeface="Arial"/>
                <a:ea typeface="+mn-ea"/>
                <a:cs typeface="Arial" charset="0"/>
              </a:rPr>
              <a:t>86</a:t>
            </a:r>
            <a:endParaRPr lang="en-US" sz="1100" kern="1200" dirty="0">
              <a:solidFill>
                <a:srgbClr val="000000"/>
              </a:solidFill>
              <a:latin typeface="Arial"/>
              <a:ea typeface="+mn-ea"/>
              <a:cs typeface="Arial" charset="0"/>
            </a:endParaRPr>
          </a:p>
        </p:txBody>
      </p:sp>
      <p:sp>
        <p:nvSpPr>
          <p:cNvPr id="18" name="TextBox 17"/>
          <p:cNvSpPr txBox="1"/>
          <p:nvPr/>
        </p:nvSpPr>
        <p:spPr>
          <a:xfrm>
            <a:off x="8508487" y="3513475"/>
            <a:ext cx="343684" cy="259045"/>
          </a:xfrm>
          <a:prstGeom prst="rect">
            <a:avLst/>
          </a:prstGeom>
        </p:spPr>
        <p:txBody>
          <a:bodyPr wrap="none" rtlCol="0">
            <a:spAutoFit/>
          </a:bodyPr>
          <a:lstStyle/>
          <a:p>
            <a:pPr marL="1588" algn="l" rtl="0" fontAlgn="base">
              <a:lnSpc>
                <a:spcPct val="106000"/>
              </a:lnSpc>
              <a:spcBef>
                <a:spcPct val="80000"/>
              </a:spcBef>
              <a:spcAft>
                <a:spcPct val="0"/>
              </a:spcAft>
              <a:buClr>
                <a:srgbClr val="000000"/>
              </a:buClr>
            </a:pPr>
            <a:r>
              <a:rPr lang="en-US" sz="1100" kern="1200" dirty="0" smtClean="0">
                <a:solidFill>
                  <a:srgbClr val="000000"/>
                </a:solidFill>
                <a:latin typeface="Arial"/>
                <a:ea typeface="+mn-ea"/>
                <a:cs typeface="Arial" charset="0"/>
              </a:rPr>
              <a:t>13</a:t>
            </a:r>
            <a:endParaRPr lang="en-US" sz="1100" kern="1200" dirty="0">
              <a:solidFill>
                <a:srgbClr val="000000"/>
              </a:solidFill>
              <a:latin typeface="Arial"/>
              <a:ea typeface="+mn-ea"/>
              <a:cs typeface="Arial" charset="0"/>
            </a:endParaRPr>
          </a:p>
        </p:txBody>
      </p:sp>
      <p:sp>
        <p:nvSpPr>
          <p:cNvPr id="19" name="TextBox 18"/>
          <p:cNvSpPr txBox="1"/>
          <p:nvPr/>
        </p:nvSpPr>
        <p:spPr>
          <a:xfrm>
            <a:off x="8508487" y="3274509"/>
            <a:ext cx="343684" cy="259045"/>
          </a:xfrm>
          <a:prstGeom prst="rect">
            <a:avLst/>
          </a:prstGeom>
        </p:spPr>
        <p:txBody>
          <a:bodyPr wrap="none" rtlCol="0">
            <a:spAutoFit/>
          </a:bodyPr>
          <a:lstStyle/>
          <a:p>
            <a:pPr marL="1588" algn="l" rtl="0" fontAlgn="base">
              <a:lnSpc>
                <a:spcPct val="106000"/>
              </a:lnSpc>
              <a:spcBef>
                <a:spcPct val="80000"/>
              </a:spcBef>
              <a:spcAft>
                <a:spcPct val="0"/>
              </a:spcAft>
              <a:buClr>
                <a:srgbClr val="000000"/>
              </a:buClr>
            </a:pPr>
            <a:r>
              <a:rPr lang="en-US" sz="1100" kern="1200" dirty="0" smtClean="0">
                <a:solidFill>
                  <a:srgbClr val="000000"/>
                </a:solidFill>
                <a:latin typeface="Arial"/>
                <a:ea typeface="+mn-ea"/>
                <a:cs typeface="Arial" charset="0"/>
              </a:rPr>
              <a:t>15</a:t>
            </a:r>
            <a:endParaRPr lang="en-US" sz="1100" kern="1200" dirty="0">
              <a:solidFill>
                <a:srgbClr val="000000"/>
              </a:solidFill>
              <a:latin typeface="Arial"/>
              <a:ea typeface="+mn-ea"/>
              <a:cs typeface="Arial" charset="0"/>
            </a:endParaRPr>
          </a:p>
        </p:txBody>
      </p:sp>
      <p:sp>
        <p:nvSpPr>
          <p:cNvPr id="20" name="TextBox 19"/>
          <p:cNvSpPr txBox="1"/>
          <p:nvPr/>
        </p:nvSpPr>
        <p:spPr>
          <a:xfrm>
            <a:off x="8508487" y="3049832"/>
            <a:ext cx="343684" cy="259045"/>
          </a:xfrm>
          <a:prstGeom prst="rect">
            <a:avLst/>
          </a:prstGeom>
        </p:spPr>
        <p:txBody>
          <a:bodyPr wrap="none" rtlCol="0">
            <a:spAutoFit/>
          </a:bodyPr>
          <a:lstStyle/>
          <a:p>
            <a:pPr marL="1588" algn="l" rtl="0" fontAlgn="base">
              <a:lnSpc>
                <a:spcPct val="106000"/>
              </a:lnSpc>
              <a:spcBef>
                <a:spcPct val="80000"/>
              </a:spcBef>
              <a:spcAft>
                <a:spcPct val="0"/>
              </a:spcAft>
              <a:buClr>
                <a:srgbClr val="000000"/>
              </a:buClr>
            </a:pPr>
            <a:r>
              <a:rPr lang="en-US" sz="1100" kern="1200" dirty="0" smtClean="0">
                <a:solidFill>
                  <a:srgbClr val="000000"/>
                </a:solidFill>
                <a:latin typeface="Arial"/>
                <a:ea typeface="+mn-ea"/>
                <a:cs typeface="Arial" charset="0"/>
              </a:rPr>
              <a:t>10</a:t>
            </a:r>
            <a:endParaRPr lang="en-US" sz="1100" kern="1200" dirty="0">
              <a:solidFill>
                <a:srgbClr val="000000"/>
              </a:solidFill>
              <a:latin typeface="Arial"/>
              <a:ea typeface="+mn-ea"/>
              <a:cs typeface="Arial" charset="0"/>
            </a:endParaRPr>
          </a:p>
        </p:txBody>
      </p:sp>
      <p:sp>
        <p:nvSpPr>
          <p:cNvPr id="21" name="TextBox 20"/>
          <p:cNvSpPr txBox="1"/>
          <p:nvPr/>
        </p:nvSpPr>
        <p:spPr>
          <a:xfrm>
            <a:off x="8508487" y="2840228"/>
            <a:ext cx="343684" cy="259045"/>
          </a:xfrm>
          <a:prstGeom prst="rect">
            <a:avLst/>
          </a:prstGeom>
        </p:spPr>
        <p:txBody>
          <a:bodyPr wrap="none" rtlCol="0">
            <a:spAutoFit/>
          </a:bodyPr>
          <a:lstStyle/>
          <a:p>
            <a:pPr marL="1588" algn="l" rtl="0" fontAlgn="base">
              <a:lnSpc>
                <a:spcPct val="106000"/>
              </a:lnSpc>
              <a:spcBef>
                <a:spcPct val="80000"/>
              </a:spcBef>
              <a:spcAft>
                <a:spcPct val="0"/>
              </a:spcAft>
              <a:buClr>
                <a:srgbClr val="000000"/>
              </a:buClr>
            </a:pPr>
            <a:r>
              <a:rPr lang="en-US" sz="1100" kern="1200" dirty="0" smtClean="0">
                <a:solidFill>
                  <a:srgbClr val="000000"/>
                </a:solidFill>
                <a:latin typeface="Arial"/>
                <a:ea typeface="+mn-ea"/>
                <a:cs typeface="Arial" charset="0"/>
              </a:rPr>
              <a:t>50</a:t>
            </a:r>
            <a:endParaRPr lang="en-US" sz="1100" kern="1200" dirty="0">
              <a:solidFill>
                <a:srgbClr val="000000"/>
              </a:solidFill>
              <a:latin typeface="Arial"/>
              <a:ea typeface="+mn-ea"/>
              <a:cs typeface="Arial" charset="0"/>
            </a:endParaRPr>
          </a:p>
        </p:txBody>
      </p:sp>
      <p:sp>
        <p:nvSpPr>
          <p:cNvPr id="22" name="TextBox 21"/>
          <p:cNvSpPr txBox="1"/>
          <p:nvPr/>
        </p:nvSpPr>
        <p:spPr>
          <a:xfrm>
            <a:off x="8511679" y="4501706"/>
            <a:ext cx="343684" cy="259045"/>
          </a:xfrm>
          <a:prstGeom prst="rect">
            <a:avLst/>
          </a:prstGeom>
        </p:spPr>
        <p:txBody>
          <a:bodyPr wrap="none" rtlCol="0">
            <a:spAutoFit/>
          </a:bodyPr>
          <a:lstStyle/>
          <a:p>
            <a:pPr marL="1588" algn="l" rtl="0" fontAlgn="base">
              <a:lnSpc>
                <a:spcPct val="106000"/>
              </a:lnSpc>
              <a:spcBef>
                <a:spcPct val="80000"/>
              </a:spcBef>
              <a:spcAft>
                <a:spcPct val="0"/>
              </a:spcAft>
              <a:buClr>
                <a:srgbClr val="000000"/>
              </a:buClr>
            </a:pPr>
            <a:r>
              <a:rPr lang="en-US" sz="1100" kern="1200" dirty="0" smtClean="0">
                <a:solidFill>
                  <a:srgbClr val="000000"/>
                </a:solidFill>
                <a:latin typeface="Arial"/>
                <a:ea typeface="+mn-ea"/>
                <a:cs typeface="Arial" charset="0"/>
              </a:rPr>
              <a:t>16</a:t>
            </a:r>
            <a:endParaRPr lang="en-US" sz="1100" kern="1200" dirty="0">
              <a:solidFill>
                <a:srgbClr val="000000"/>
              </a:solidFill>
              <a:latin typeface="Arial"/>
              <a:ea typeface="+mn-ea"/>
              <a:cs typeface="Arial" charset="0"/>
            </a:endParaRPr>
          </a:p>
        </p:txBody>
      </p:sp>
      <p:sp>
        <p:nvSpPr>
          <p:cNvPr id="5" name="TextBox 4"/>
          <p:cNvSpPr txBox="1"/>
          <p:nvPr/>
        </p:nvSpPr>
        <p:spPr>
          <a:xfrm>
            <a:off x="353191" y="5262926"/>
            <a:ext cx="8487132" cy="418576"/>
          </a:xfrm>
          <a:prstGeom prst="rect">
            <a:avLst/>
          </a:prstGeom>
        </p:spPr>
        <p:txBody>
          <a:bodyPr wrap="none" rtlCol="0">
            <a:spAutoFit/>
          </a:bodyPr>
          <a:lstStyle/>
          <a:p>
            <a:pPr marL="1588" algn="l" rtl="0" fontAlgn="base">
              <a:lnSpc>
                <a:spcPct val="106000"/>
              </a:lnSpc>
              <a:spcBef>
                <a:spcPct val="80000"/>
              </a:spcBef>
              <a:spcAft>
                <a:spcPct val="0"/>
              </a:spcAft>
              <a:buClr>
                <a:srgbClr val="000000"/>
              </a:buClr>
            </a:pPr>
            <a:r>
              <a:rPr lang="en-US" sz="2000" b="1" kern="1200" dirty="0" smtClean="0">
                <a:solidFill>
                  <a:srgbClr val="000000"/>
                </a:solidFill>
                <a:latin typeface="Arial"/>
                <a:ea typeface="+mn-ea"/>
                <a:cs typeface="Arial" charset="0"/>
              </a:rPr>
              <a:t>826</a:t>
            </a:r>
            <a:r>
              <a:rPr lang="en-US" sz="2000" kern="1200" dirty="0" smtClean="0">
                <a:solidFill>
                  <a:srgbClr val="000000"/>
                </a:solidFill>
                <a:latin typeface="Arial"/>
                <a:ea typeface="+mn-ea"/>
                <a:cs typeface="Arial" charset="0"/>
              </a:rPr>
              <a:t> Individual Controls from 18 “families” according to NIST SP-800-53r4</a:t>
            </a:r>
            <a:endParaRPr lang="en-US" sz="2000" kern="1200" dirty="0">
              <a:solidFill>
                <a:srgbClr val="000000"/>
              </a:solidFill>
              <a:latin typeface="Arial"/>
              <a:ea typeface="+mn-ea"/>
              <a:cs typeface="Arial" charset="0"/>
            </a:endParaRPr>
          </a:p>
        </p:txBody>
      </p:sp>
    </p:spTree>
    <p:extLst>
      <p:ext uri="{BB962C8B-B14F-4D97-AF65-F5344CB8AC3E}">
        <p14:creationId xmlns:p14="http://schemas.microsoft.com/office/powerpoint/2010/main" val="7468572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401638" y="-9922"/>
            <a:ext cx="6913561" cy="783035"/>
          </a:xfrm>
        </p:spPr>
        <p:txBody>
          <a:bodyPr/>
          <a:lstStyle/>
          <a:p>
            <a:r>
              <a:rPr lang="en-US" dirty="0" smtClean="0"/>
              <a:t>Security Controls Summary- DSS Appendix D</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602" y="2195661"/>
            <a:ext cx="7928301" cy="2642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23352" y="2592343"/>
            <a:ext cx="343684" cy="271741"/>
          </a:xfrm>
          <a:prstGeom prst="rect">
            <a:avLst/>
          </a:prstGeom>
        </p:spPr>
        <p:txBody>
          <a:bodyPr wrap="none" rtlCol="0">
            <a:spAutoFit/>
          </a:bodyPr>
          <a:lstStyle/>
          <a:p>
            <a:pPr marL="1588" algn="l" rtl="0" fontAlgn="base">
              <a:lnSpc>
                <a:spcPct val="106000"/>
              </a:lnSpc>
              <a:spcBef>
                <a:spcPct val="80000"/>
              </a:spcBef>
              <a:spcAft>
                <a:spcPct val="0"/>
              </a:spcAft>
              <a:buClr>
                <a:srgbClr val="000000"/>
              </a:buClr>
            </a:pPr>
            <a:r>
              <a:rPr lang="en-US" sz="1100" kern="1200" dirty="0" smtClean="0">
                <a:solidFill>
                  <a:srgbClr val="000000"/>
                </a:solidFill>
                <a:latin typeface="Arial"/>
                <a:ea typeface="+mn-ea"/>
                <a:cs typeface="Arial" charset="0"/>
              </a:rPr>
              <a:t>57</a:t>
            </a:r>
            <a:endParaRPr lang="en-US" sz="1100" kern="1200" dirty="0">
              <a:solidFill>
                <a:srgbClr val="000000"/>
              </a:solidFill>
              <a:latin typeface="Arial"/>
              <a:ea typeface="+mn-ea"/>
              <a:cs typeface="Arial" charset="0"/>
            </a:endParaRPr>
          </a:p>
        </p:txBody>
      </p:sp>
      <p:sp>
        <p:nvSpPr>
          <p:cNvPr id="7" name="TextBox 6"/>
          <p:cNvSpPr txBox="1"/>
          <p:nvPr/>
        </p:nvSpPr>
        <p:spPr>
          <a:xfrm>
            <a:off x="362626" y="2863104"/>
            <a:ext cx="265137" cy="259045"/>
          </a:xfrm>
          <a:prstGeom prst="rect">
            <a:avLst/>
          </a:prstGeom>
        </p:spPr>
        <p:txBody>
          <a:bodyPr wrap="none" rtlCol="0">
            <a:spAutoFit/>
          </a:bodyPr>
          <a:lstStyle/>
          <a:p>
            <a:pPr marL="1588" algn="l" rtl="0" fontAlgn="base">
              <a:lnSpc>
                <a:spcPct val="106000"/>
              </a:lnSpc>
              <a:spcBef>
                <a:spcPct val="80000"/>
              </a:spcBef>
              <a:spcAft>
                <a:spcPct val="0"/>
              </a:spcAft>
              <a:buClr>
                <a:srgbClr val="000000"/>
              </a:buClr>
            </a:pPr>
            <a:r>
              <a:rPr lang="en-US" sz="1100" kern="1200" dirty="0" smtClean="0">
                <a:solidFill>
                  <a:srgbClr val="000000"/>
                </a:solidFill>
                <a:latin typeface="Arial"/>
                <a:ea typeface="+mn-ea"/>
                <a:cs typeface="Arial" charset="0"/>
              </a:rPr>
              <a:t>7</a:t>
            </a:r>
            <a:endParaRPr lang="en-US" sz="1100" kern="1200" dirty="0">
              <a:solidFill>
                <a:srgbClr val="000000"/>
              </a:solidFill>
              <a:latin typeface="Arial"/>
              <a:ea typeface="+mn-ea"/>
              <a:cs typeface="Arial" charset="0"/>
            </a:endParaRPr>
          </a:p>
        </p:txBody>
      </p:sp>
      <p:sp>
        <p:nvSpPr>
          <p:cNvPr id="8" name="TextBox 7"/>
          <p:cNvSpPr txBox="1"/>
          <p:nvPr/>
        </p:nvSpPr>
        <p:spPr>
          <a:xfrm>
            <a:off x="362626" y="3101756"/>
            <a:ext cx="343684" cy="271741"/>
          </a:xfrm>
          <a:prstGeom prst="rect">
            <a:avLst/>
          </a:prstGeom>
        </p:spPr>
        <p:txBody>
          <a:bodyPr wrap="none" rtlCol="0">
            <a:spAutoFit/>
          </a:bodyPr>
          <a:lstStyle/>
          <a:p>
            <a:pPr marL="1588" algn="l" rtl="0" fontAlgn="base">
              <a:lnSpc>
                <a:spcPct val="106000"/>
              </a:lnSpc>
              <a:spcBef>
                <a:spcPct val="80000"/>
              </a:spcBef>
              <a:spcAft>
                <a:spcPct val="0"/>
              </a:spcAft>
              <a:buClr>
                <a:srgbClr val="000000"/>
              </a:buClr>
            </a:pPr>
            <a:r>
              <a:rPr lang="en-US" sz="1100" kern="1200" dirty="0" smtClean="0">
                <a:solidFill>
                  <a:srgbClr val="000000"/>
                </a:solidFill>
                <a:latin typeface="Arial"/>
                <a:ea typeface="+mn-ea"/>
                <a:cs typeface="Arial" charset="0"/>
              </a:rPr>
              <a:t>30</a:t>
            </a:r>
            <a:endParaRPr lang="en-US" sz="1100" kern="1200" dirty="0">
              <a:solidFill>
                <a:srgbClr val="000000"/>
              </a:solidFill>
              <a:latin typeface="Arial"/>
              <a:ea typeface="+mn-ea"/>
              <a:cs typeface="Arial" charset="0"/>
            </a:endParaRPr>
          </a:p>
        </p:txBody>
      </p:sp>
      <p:sp>
        <p:nvSpPr>
          <p:cNvPr id="9" name="TextBox 8"/>
          <p:cNvSpPr txBox="1"/>
          <p:nvPr/>
        </p:nvSpPr>
        <p:spPr>
          <a:xfrm>
            <a:off x="8511679" y="4229966"/>
            <a:ext cx="343684" cy="271741"/>
          </a:xfrm>
          <a:prstGeom prst="rect">
            <a:avLst/>
          </a:prstGeom>
        </p:spPr>
        <p:txBody>
          <a:bodyPr wrap="none" rtlCol="0">
            <a:spAutoFit/>
          </a:bodyPr>
          <a:lstStyle/>
          <a:p>
            <a:pPr marL="1588" algn="l" rtl="0" fontAlgn="base">
              <a:lnSpc>
                <a:spcPct val="106000"/>
              </a:lnSpc>
              <a:spcBef>
                <a:spcPct val="80000"/>
              </a:spcBef>
              <a:spcAft>
                <a:spcPct val="0"/>
              </a:spcAft>
              <a:buClr>
                <a:srgbClr val="000000"/>
              </a:buClr>
            </a:pPr>
            <a:r>
              <a:rPr lang="en-US" sz="1100" kern="1200" dirty="0" smtClean="0">
                <a:solidFill>
                  <a:srgbClr val="000000"/>
                </a:solidFill>
                <a:latin typeface="Arial"/>
                <a:ea typeface="+mn-ea"/>
                <a:cs typeface="Arial" charset="0"/>
              </a:rPr>
              <a:t>31</a:t>
            </a:r>
            <a:endParaRPr lang="en-US" sz="1100" kern="1200" dirty="0">
              <a:solidFill>
                <a:srgbClr val="000000"/>
              </a:solidFill>
              <a:latin typeface="Arial"/>
              <a:ea typeface="+mn-ea"/>
              <a:cs typeface="Arial" charset="0"/>
            </a:endParaRPr>
          </a:p>
        </p:txBody>
      </p:sp>
      <p:sp>
        <p:nvSpPr>
          <p:cNvPr id="10" name="TextBox 9"/>
          <p:cNvSpPr txBox="1"/>
          <p:nvPr/>
        </p:nvSpPr>
        <p:spPr>
          <a:xfrm>
            <a:off x="362626" y="3533554"/>
            <a:ext cx="343684" cy="271741"/>
          </a:xfrm>
          <a:prstGeom prst="rect">
            <a:avLst/>
          </a:prstGeom>
        </p:spPr>
        <p:txBody>
          <a:bodyPr wrap="none" rtlCol="0">
            <a:spAutoFit/>
          </a:bodyPr>
          <a:lstStyle/>
          <a:p>
            <a:pPr marL="1588" algn="l" rtl="0" fontAlgn="base">
              <a:lnSpc>
                <a:spcPct val="106000"/>
              </a:lnSpc>
              <a:spcBef>
                <a:spcPct val="80000"/>
              </a:spcBef>
              <a:spcAft>
                <a:spcPct val="0"/>
              </a:spcAft>
              <a:buClr>
                <a:srgbClr val="000000"/>
              </a:buClr>
            </a:pPr>
            <a:r>
              <a:rPr lang="en-US" sz="1100" kern="1200" dirty="0" smtClean="0">
                <a:solidFill>
                  <a:srgbClr val="000000"/>
                </a:solidFill>
                <a:latin typeface="Arial"/>
                <a:ea typeface="+mn-ea"/>
                <a:cs typeface="Arial" charset="0"/>
              </a:rPr>
              <a:t>25</a:t>
            </a:r>
            <a:endParaRPr lang="en-US" sz="1100" kern="1200" dirty="0">
              <a:solidFill>
                <a:srgbClr val="000000"/>
              </a:solidFill>
              <a:latin typeface="Arial"/>
              <a:ea typeface="+mn-ea"/>
              <a:cs typeface="Arial" charset="0"/>
            </a:endParaRPr>
          </a:p>
        </p:txBody>
      </p:sp>
      <p:sp>
        <p:nvSpPr>
          <p:cNvPr id="11" name="TextBox 10"/>
          <p:cNvSpPr txBox="1"/>
          <p:nvPr/>
        </p:nvSpPr>
        <p:spPr>
          <a:xfrm>
            <a:off x="353191" y="4249800"/>
            <a:ext cx="343684" cy="259045"/>
          </a:xfrm>
          <a:prstGeom prst="rect">
            <a:avLst/>
          </a:prstGeom>
        </p:spPr>
        <p:txBody>
          <a:bodyPr wrap="none" rtlCol="0">
            <a:spAutoFit/>
          </a:bodyPr>
          <a:lstStyle/>
          <a:p>
            <a:pPr marL="1588" algn="l" rtl="0" fontAlgn="base">
              <a:lnSpc>
                <a:spcPct val="106000"/>
              </a:lnSpc>
              <a:spcBef>
                <a:spcPct val="80000"/>
              </a:spcBef>
              <a:spcAft>
                <a:spcPct val="0"/>
              </a:spcAft>
              <a:buClr>
                <a:srgbClr val="000000"/>
              </a:buClr>
            </a:pPr>
            <a:r>
              <a:rPr lang="en-US" sz="1100" kern="1200" dirty="0" smtClean="0">
                <a:solidFill>
                  <a:srgbClr val="000000"/>
                </a:solidFill>
                <a:latin typeface="Arial"/>
                <a:ea typeface="+mn-ea"/>
                <a:cs typeface="Arial" charset="0"/>
              </a:rPr>
              <a:t>24</a:t>
            </a:r>
            <a:endParaRPr lang="en-US" sz="1100" kern="1200" dirty="0">
              <a:solidFill>
                <a:srgbClr val="000000"/>
              </a:solidFill>
              <a:latin typeface="Arial"/>
              <a:ea typeface="+mn-ea"/>
              <a:cs typeface="Arial" charset="0"/>
            </a:endParaRPr>
          </a:p>
        </p:txBody>
      </p:sp>
      <p:sp>
        <p:nvSpPr>
          <p:cNvPr id="12" name="TextBox 11"/>
          <p:cNvSpPr txBox="1"/>
          <p:nvPr/>
        </p:nvSpPr>
        <p:spPr>
          <a:xfrm>
            <a:off x="362626" y="3792599"/>
            <a:ext cx="265137" cy="259045"/>
          </a:xfrm>
          <a:prstGeom prst="rect">
            <a:avLst/>
          </a:prstGeom>
        </p:spPr>
        <p:txBody>
          <a:bodyPr wrap="none" rtlCol="0">
            <a:spAutoFit/>
          </a:bodyPr>
          <a:lstStyle/>
          <a:p>
            <a:pPr marL="1588" algn="l" rtl="0" fontAlgn="base">
              <a:lnSpc>
                <a:spcPct val="106000"/>
              </a:lnSpc>
              <a:spcBef>
                <a:spcPct val="80000"/>
              </a:spcBef>
              <a:spcAft>
                <a:spcPct val="0"/>
              </a:spcAft>
              <a:buClr>
                <a:srgbClr val="000000"/>
              </a:buClr>
            </a:pPr>
            <a:r>
              <a:rPr lang="en-US" sz="1100" kern="1200" dirty="0" smtClean="0">
                <a:solidFill>
                  <a:srgbClr val="000000"/>
                </a:solidFill>
                <a:latin typeface="Arial"/>
                <a:ea typeface="+mn-ea"/>
                <a:cs typeface="Arial" charset="0"/>
              </a:rPr>
              <a:t>7</a:t>
            </a:r>
            <a:endParaRPr lang="en-US" sz="1100" kern="1200" dirty="0">
              <a:solidFill>
                <a:srgbClr val="000000"/>
              </a:solidFill>
              <a:latin typeface="Arial"/>
              <a:ea typeface="+mn-ea"/>
              <a:cs typeface="Arial" charset="0"/>
            </a:endParaRPr>
          </a:p>
        </p:txBody>
      </p:sp>
      <p:sp>
        <p:nvSpPr>
          <p:cNvPr id="13" name="TextBox 12"/>
          <p:cNvSpPr txBox="1"/>
          <p:nvPr/>
        </p:nvSpPr>
        <p:spPr>
          <a:xfrm>
            <a:off x="362626" y="3990755"/>
            <a:ext cx="343684" cy="271741"/>
          </a:xfrm>
          <a:prstGeom prst="rect">
            <a:avLst/>
          </a:prstGeom>
        </p:spPr>
        <p:txBody>
          <a:bodyPr wrap="none" rtlCol="0">
            <a:spAutoFit/>
          </a:bodyPr>
          <a:lstStyle/>
          <a:p>
            <a:pPr marL="1588" algn="l" rtl="0" fontAlgn="base">
              <a:lnSpc>
                <a:spcPct val="106000"/>
              </a:lnSpc>
              <a:spcBef>
                <a:spcPct val="80000"/>
              </a:spcBef>
              <a:spcAft>
                <a:spcPct val="0"/>
              </a:spcAft>
              <a:buClr>
                <a:srgbClr val="000000"/>
              </a:buClr>
            </a:pPr>
            <a:r>
              <a:rPr lang="en-US" sz="1100" kern="1200" dirty="0" smtClean="0">
                <a:solidFill>
                  <a:srgbClr val="000000"/>
                </a:solidFill>
                <a:latin typeface="Arial"/>
                <a:ea typeface="+mn-ea"/>
                <a:cs typeface="Arial" charset="0"/>
              </a:rPr>
              <a:t>28</a:t>
            </a:r>
            <a:endParaRPr lang="en-US" sz="1100" kern="1200" dirty="0">
              <a:solidFill>
                <a:srgbClr val="000000"/>
              </a:solidFill>
              <a:latin typeface="Arial"/>
              <a:ea typeface="+mn-ea"/>
              <a:cs typeface="Arial" charset="0"/>
            </a:endParaRPr>
          </a:p>
        </p:txBody>
      </p:sp>
      <p:sp>
        <p:nvSpPr>
          <p:cNvPr id="14" name="TextBox 13"/>
          <p:cNvSpPr txBox="1"/>
          <p:nvPr/>
        </p:nvSpPr>
        <p:spPr>
          <a:xfrm>
            <a:off x="353191" y="4501707"/>
            <a:ext cx="343684" cy="271741"/>
          </a:xfrm>
          <a:prstGeom prst="rect">
            <a:avLst/>
          </a:prstGeom>
        </p:spPr>
        <p:txBody>
          <a:bodyPr wrap="none" rtlCol="0">
            <a:spAutoFit/>
          </a:bodyPr>
          <a:lstStyle/>
          <a:p>
            <a:pPr marL="1588" algn="l" rtl="0" fontAlgn="base">
              <a:lnSpc>
                <a:spcPct val="106000"/>
              </a:lnSpc>
              <a:spcBef>
                <a:spcPct val="80000"/>
              </a:spcBef>
              <a:spcAft>
                <a:spcPct val="0"/>
              </a:spcAft>
              <a:buClr>
                <a:srgbClr val="000000"/>
              </a:buClr>
            </a:pPr>
            <a:r>
              <a:rPr lang="en-US" sz="1100" kern="1200" dirty="0" smtClean="0">
                <a:solidFill>
                  <a:srgbClr val="000000"/>
                </a:solidFill>
                <a:latin typeface="Arial"/>
                <a:ea typeface="+mn-ea"/>
                <a:cs typeface="Arial" charset="0"/>
              </a:rPr>
              <a:t>11</a:t>
            </a:r>
            <a:endParaRPr lang="en-US" sz="1100" kern="1200" dirty="0">
              <a:solidFill>
                <a:srgbClr val="000000"/>
              </a:solidFill>
              <a:latin typeface="Arial"/>
              <a:ea typeface="+mn-ea"/>
              <a:cs typeface="Arial" charset="0"/>
            </a:endParaRPr>
          </a:p>
        </p:txBody>
      </p:sp>
      <p:sp>
        <p:nvSpPr>
          <p:cNvPr id="15" name="TextBox 14"/>
          <p:cNvSpPr txBox="1"/>
          <p:nvPr/>
        </p:nvSpPr>
        <p:spPr>
          <a:xfrm>
            <a:off x="8508487" y="2592342"/>
            <a:ext cx="343684" cy="271741"/>
          </a:xfrm>
          <a:prstGeom prst="rect">
            <a:avLst/>
          </a:prstGeom>
        </p:spPr>
        <p:txBody>
          <a:bodyPr wrap="none" rtlCol="0">
            <a:spAutoFit/>
          </a:bodyPr>
          <a:lstStyle/>
          <a:p>
            <a:pPr marL="1588" algn="l" rtl="0" fontAlgn="base">
              <a:lnSpc>
                <a:spcPct val="106000"/>
              </a:lnSpc>
              <a:spcBef>
                <a:spcPct val="80000"/>
              </a:spcBef>
              <a:spcAft>
                <a:spcPct val="0"/>
              </a:spcAft>
              <a:buClr>
                <a:srgbClr val="000000"/>
              </a:buClr>
            </a:pPr>
            <a:r>
              <a:rPr lang="en-US" sz="1100" kern="1200" dirty="0" smtClean="0">
                <a:solidFill>
                  <a:srgbClr val="000000"/>
                </a:solidFill>
                <a:latin typeface="Arial"/>
                <a:ea typeface="+mn-ea"/>
                <a:cs typeface="Arial" charset="0"/>
              </a:rPr>
              <a:t>17</a:t>
            </a:r>
            <a:endParaRPr lang="en-US" sz="1100" kern="1200" dirty="0">
              <a:solidFill>
                <a:srgbClr val="000000"/>
              </a:solidFill>
              <a:latin typeface="Arial"/>
              <a:ea typeface="+mn-ea"/>
              <a:cs typeface="Arial" charset="0"/>
            </a:endParaRPr>
          </a:p>
        </p:txBody>
      </p:sp>
      <p:sp>
        <p:nvSpPr>
          <p:cNvPr id="16" name="TextBox 15"/>
          <p:cNvSpPr txBox="1"/>
          <p:nvPr/>
        </p:nvSpPr>
        <p:spPr>
          <a:xfrm>
            <a:off x="362626" y="3308877"/>
            <a:ext cx="343684" cy="271741"/>
          </a:xfrm>
          <a:prstGeom prst="rect">
            <a:avLst/>
          </a:prstGeom>
        </p:spPr>
        <p:txBody>
          <a:bodyPr wrap="none" rtlCol="0">
            <a:spAutoFit/>
          </a:bodyPr>
          <a:lstStyle/>
          <a:p>
            <a:pPr marL="1588" algn="l" rtl="0" fontAlgn="base">
              <a:lnSpc>
                <a:spcPct val="106000"/>
              </a:lnSpc>
              <a:spcBef>
                <a:spcPct val="80000"/>
              </a:spcBef>
              <a:spcAft>
                <a:spcPct val="0"/>
              </a:spcAft>
              <a:buClr>
                <a:srgbClr val="000000"/>
              </a:buClr>
            </a:pPr>
            <a:r>
              <a:rPr lang="en-US" sz="1100" kern="1200" dirty="0" smtClean="0">
                <a:solidFill>
                  <a:srgbClr val="000000"/>
                </a:solidFill>
                <a:latin typeface="Arial"/>
                <a:ea typeface="+mn-ea"/>
                <a:cs typeface="Arial" charset="0"/>
              </a:rPr>
              <a:t>11</a:t>
            </a:r>
            <a:endParaRPr lang="en-US" sz="1100" kern="1200" dirty="0">
              <a:solidFill>
                <a:srgbClr val="000000"/>
              </a:solidFill>
              <a:latin typeface="Arial"/>
              <a:ea typeface="+mn-ea"/>
              <a:cs typeface="Arial" charset="0"/>
            </a:endParaRPr>
          </a:p>
        </p:txBody>
      </p:sp>
      <p:sp>
        <p:nvSpPr>
          <p:cNvPr id="17" name="TextBox 16"/>
          <p:cNvSpPr txBox="1"/>
          <p:nvPr/>
        </p:nvSpPr>
        <p:spPr>
          <a:xfrm>
            <a:off x="8472405" y="3990755"/>
            <a:ext cx="343684" cy="259045"/>
          </a:xfrm>
          <a:prstGeom prst="rect">
            <a:avLst/>
          </a:prstGeom>
        </p:spPr>
        <p:txBody>
          <a:bodyPr wrap="none" rtlCol="0">
            <a:spAutoFit/>
          </a:bodyPr>
          <a:lstStyle/>
          <a:p>
            <a:pPr marL="1588" algn="l" rtl="0" fontAlgn="base">
              <a:lnSpc>
                <a:spcPct val="106000"/>
              </a:lnSpc>
              <a:spcBef>
                <a:spcPct val="80000"/>
              </a:spcBef>
              <a:spcAft>
                <a:spcPct val="0"/>
              </a:spcAft>
              <a:buClr>
                <a:srgbClr val="000000"/>
              </a:buClr>
            </a:pPr>
            <a:r>
              <a:rPr lang="en-US" sz="1100" kern="1200" dirty="0" smtClean="0">
                <a:solidFill>
                  <a:srgbClr val="000000"/>
                </a:solidFill>
                <a:latin typeface="Arial"/>
                <a:ea typeface="+mn-ea"/>
                <a:cs typeface="Arial" charset="0"/>
              </a:rPr>
              <a:t>51</a:t>
            </a:r>
            <a:endParaRPr lang="en-US" sz="1100" kern="1200" dirty="0">
              <a:solidFill>
                <a:srgbClr val="000000"/>
              </a:solidFill>
              <a:latin typeface="Arial"/>
              <a:ea typeface="+mn-ea"/>
              <a:cs typeface="Arial" charset="0"/>
            </a:endParaRPr>
          </a:p>
        </p:txBody>
      </p:sp>
      <p:sp>
        <p:nvSpPr>
          <p:cNvPr id="18" name="TextBox 17"/>
          <p:cNvSpPr txBox="1"/>
          <p:nvPr/>
        </p:nvSpPr>
        <p:spPr>
          <a:xfrm>
            <a:off x="8508487" y="3772520"/>
            <a:ext cx="343684" cy="259045"/>
          </a:xfrm>
          <a:prstGeom prst="rect">
            <a:avLst/>
          </a:prstGeom>
        </p:spPr>
        <p:txBody>
          <a:bodyPr wrap="none" rtlCol="0">
            <a:spAutoFit/>
          </a:bodyPr>
          <a:lstStyle/>
          <a:p>
            <a:pPr marL="1588" algn="l" rtl="0" fontAlgn="base">
              <a:lnSpc>
                <a:spcPct val="106000"/>
              </a:lnSpc>
              <a:spcBef>
                <a:spcPct val="80000"/>
              </a:spcBef>
              <a:spcAft>
                <a:spcPct val="0"/>
              </a:spcAft>
              <a:buClr>
                <a:srgbClr val="000000"/>
              </a:buClr>
            </a:pPr>
            <a:r>
              <a:rPr lang="en-US" sz="1100" kern="1200" dirty="0" smtClean="0">
                <a:solidFill>
                  <a:srgbClr val="000000"/>
                </a:solidFill>
                <a:latin typeface="Arial"/>
                <a:ea typeface="+mn-ea"/>
                <a:cs typeface="Arial" charset="0"/>
              </a:rPr>
              <a:t>22</a:t>
            </a:r>
            <a:endParaRPr lang="en-US" sz="1100" kern="1200" dirty="0">
              <a:solidFill>
                <a:srgbClr val="000000"/>
              </a:solidFill>
              <a:latin typeface="Arial"/>
              <a:ea typeface="+mn-ea"/>
              <a:cs typeface="Arial" charset="0"/>
            </a:endParaRPr>
          </a:p>
        </p:txBody>
      </p:sp>
      <p:sp>
        <p:nvSpPr>
          <p:cNvPr id="19" name="TextBox 18"/>
          <p:cNvSpPr txBox="1"/>
          <p:nvPr/>
        </p:nvSpPr>
        <p:spPr>
          <a:xfrm>
            <a:off x="8508487" y="3513475"/>
            <a:ext cx="265137" cy="259045"/>
          </a:xfrm>
          <a:prstGeom prst="rect">
            <a:avLst/>
          </a:prstGeom>
        </p:spPr>
        <p:txBody>
          <a:bodyPr wrap="none" rtlCol="0">
            <a:spAutoFit/>
          </a:bodyPr>
          <a:lstStyle/>
          <a:p>
            <a:pPr marL="1588" algn="l" rtl="0" fontAlgn="base">
              <a:lnSpc>
                <a:spcPct val="106000"/>
              </a:lnSpc>
              <a:spcBef>
                <a:spcPct val="80000"/>
              </a:spcBef>
              <a:spcAft>
                <a:spcPct val="0"/>
              </a:spcAft>
              <a:buClr>
                <a:srgbClr val="000000"/>
              </a:buClr>
            </a:pPr>
            <a:r>
              <a:rPr lang="en-US" sz="1100" kern="1200" dirty="0" smtClean="0">
                <a:solidFill>
                  <a:srgbClr val="000000"/>
                </a:solidFill>
                <a:latin typeface="Arial"/>
                <a:ea typeface="+mn-ea"/>
                <a:cs typeface="Arial" charset="0"/>
              </a:rPr>
              <a:t>9</a:t>
            </a:r>
            <a:endParaRPr lang="en-US" sz="1100" kern="1200" dirty="0">
              <a:solidFill>
                <a:srgbClr val="000000"/>
              </a:solidFill>
              <a:latin typeface="Arial"/>
              <a:ea typeface="+mn-ea"/>
              <a:cs typeface="Arial" charset="0"/>
            </a:endParaRPr>
          </a:p>
        </p:txBody>
      </p:sp>
      <p:sp>
        <p:nvSpPr>
          <p:cNvPr id="20" name="TextBox 19"/>
          <p:cNvSpPr txBox="1"/>
          <p:nvPr/>
        </p:nvSpPr>
        <p:spPr>
          <a:xfrm>
            <a:off x="8508487" y="3274509"/>
            <a:ext cx="343684" cy="259045"/>
          </a:xfrm>
          <a:prstGeom prst="rect">
            <a:avLst/>
          </a:prstGeom>
        </p:spPr>
        <p:txBody>
          <a:bodyPr wrap="none" rtlCol="0">
            <a:spAutoFit/>
          </a:bodyPr>
          <a:lstStyle/>
          <a:p>
            <a:pPr marL="1588" algn="l" rtl="0" fontAlgn="base">
              <a:lnSpc>
                <a:spcPct val="106000"/>
              </a:lnSpc>
              <a:spcBef>
                <a:spcPct val="80000"/>
              </a:spcBef>
              <a:spcAft>
                <a:spcPct val="0"/>
              </a:spcAft>
              <a:buClr>
                <a:srgbClr val="000000"/>
              </a:buClr>
            </a:pPr>
            <a:r>
              <a:rPr lang="en-US" sz="1100" kern="1200" dirty="0" smtClean="0">
                <a:solidFill>
                  <a:srgbClr val="000000"/>
                </a:solidFill>
                <a:latin typeface="Arial"/>
                <a:ea typeface="+mn-ea"/>
                <a:cs typeface="Arial" charset="0"/>
              </a:rPr>
              <a:t>12</a:t>
            </a:r>
            <a:endParaRPr lang="en-US" sz="1100" kern="1200" dirty="0">
              <a:solidFill>
                <a:srgbClr val="000000"/>
              </a:solidFill>
              <a:latin typeface="Arial"/>
              <a:ea typeface="+mn-ea"/>
              <a:cs typeface="Arial" charset="0"/>
            </a:endParaRPr>
          </a:p>
        </p:txBody>
      </p:sp>
      <p:sp>
        <p:nvSpPr>
          <p:cNvPr id="21" name="TextBox 20"/>
          <p:cNvSpPr txBox="1"/>
          <p:nvPr/>
        </p:nvSpPr>
        <p:spPr>
          <a:xfrm>
            <a:off x="8508487" y="3049832"/>
            <a:ext cx="265137" cy="259045"/>
          </a:xfrm>
          <a:prstGeom prst="rect">
            <a:avLst/>
          </a:prstGeom>
        </p:spPr>
        <p:txBody>
          <a:bodyPr wrap="none" rtlCol="0">
            <a:spAutoFit/>
          </a:bodyPr>
          <a:lstStyle/>
          <a:p>
            <a:pPr marL="1588" algn="l" rtl="0" fontAlgn="base">
              <a:lnSpc>
                <a:spcPct val="106000"/>
              </a:lnSpc>
              <a:spcBef>
                <a:spcPct val="80000"/>
              </a:spcBef>
              <a:spcAft>
                <a:spcPct val="0"/>
              </a:spcAft>
              <a:buClr>
                <a:srgbClr val="000000"/>
              </a:buClr>
            </a:pPr>
            <a:r>
              <a:rPr lang="en-US" sz="1100" kern="1200" dirty="0" smtClean="0">
                <a:solidFill>
                  <a:srgbClr val="000000"/>
                </a:solidFill>
                <a:latin typeface="Arial"/>
                <a:ea typeface="+mn-ea"/>
                <a:cs typeface="Arial" charset="0"/>
              </a:rPr>
              <a:t>8</a:t>
            </a:r>
            <a:endParaRPr lang="en-US" sz="1100" kern="1200" dirty="0">
              <a:solidFill>
                <a:srgbClr val="000000"/>
              </a:solidFill>
              <a:latin typeface="Arial"/>
              <a:ea typeface="+mn-ea"/>
              <a:cs typeface="Arial" charset="0"/>
            </a:endParaRPr>
          </a:p>
        </p:txBody>
      </p:sp>
      <p:sp>
        <p:nvSpPr>
          <p:cNvPr id="22" name="TextBox 21"/>
          <p:cNvSpPr txBox="1"/>
          <p:nvPr/>
        </p:nvSpPr>
        <p:spPr>
          <a:xfrm>
            <a:off x="8508487" y="2840228"/>
            <a:ext cx="343684" cy="259045"/>
          </a:xfrm>
          <a:prstGeom prst="rect">
            <a:avLst/>
          </a:prstGeom>
        </p:spPr>
        <p:txBody>
          <a:bodyPr wrap="none" rtlCol="0">
            <a:spAutoFit/>
          </a:bodyPr>
          <a:lstStyle/>
          <a:p>
            <a:pPr marL="1588" algn="l" rtl="0" fontAlgn="base">
              <a:lnSpc>
                <a:spcPct val="106000"/>
              </a:lnSpc>
              <a:spcBef>
                <a:spcPct val="80000"/>
              </a:spcBef>
              <a:spcAft>
                <a:spcPct val="0"/>
              </a:spcAft>
              <a:buClr>
                <a:srgbClr val="000000"/>
              </a:buClr>
            </a:pPr>
            <a:r>
              <a:rPr lang="en-US" sz="1100" kern="1200" dirty="0" smtClean="0">
                <a:solidFill>
                  <a:srgbClr val="000000"/>
                </a:solidFill>
                <a:latin typeface="Arial"/>
                <a:ea typeface="+mn-ea"/>
                <a:cs typeface="Arial" charset="0"/>
              </a:rPr>
              <a:t>21</a:t>
            </a:r>
            <a:endParaRPr lang="en-US" sz="1100" kern="1200" dirty="0">
              <a:solidFill>
                <a:srgbClr val="000000"/>
              </a:solidFill>
              <a:latin typeface="Arial"/>
              <a:ea typeface="+mn-ea"/>
              <a:cs typeface="Arial" charset="0"/>
            </a:endParaRPr>
          </a:p>
        </p:txBody>
      </p:sp>
      <p:sp>
        <p:nvSpPr>
          <p:cNvPr id="23" name="TextBox 22"/>
          <p:cNvSpPr txBox="1"/>
          <p:nvPr/>
        </p:nvSpPr>
        <p:spPr>
          <a:xfrm>
            <a:off x="8511679" y="4501706"/>
            <a:ext cx="343684" cy="259045"/>
          </a:xfrm>
          <a:prstGeom prst="rect">
            <a:avLst/>
          </a:prstGeom>
        </p:spPr>
        <p:txBody>
          <a:bodyPr wrap="none" rtlCol="0">
            <a:spAutoFit/>
          </a:bodyPr>
          <a:lstStyle/>
          <a:p>
            <a:pPr marL="1588" algn="l" rtl="0" fontAlgn="base">
              <a:lnSpc>
                <a:spcPct val="106000"/>
              </a:lnSpc>
              <a:spcBef>
                <a:spcPct val="80000"/>
              </a:spcBef>
              <a:spcAft>
                <a:spcPct val="0"/>
              </a:spcAft>
              <a:buClr>
                <a:srgbClr val="000000"/>
              </a:buClr>
            </a:pPr>
            <a:r>
              <a:rPr lang="en-US" sz="1100" kern="1200" dirty="0" smtClean="0">
                <a:solidFill>
                  <a:srgbClr val="000000"/>
                </a:solidFill>
                <a:latin typeface="Arial"/>
                <a:ea typeface="+mn-ea"/>
                <a:cs typeface="Arial" charset="0"/>
              </a:rPr>
              <a:t>15</a:t>
            </a:r>
            <a:endParaRPr lang="en-US" sz="1100" kern="1200" dirty="0">
              <a:solidFill>
                <a:srgbClr val="000000"/>
              </a:solidFill>
              <a:latin typeface="Arial"/>
              <a:ea typeface="+mn-ea"/>
              <a:cs typeface="Arial" charset="0"/>
            </a:endParaRPr>
          </a:p>
        </p:txBody>
      </p:sp>
      <p:sp>
        <p:nvSpPr>
          <p:cNvPr id="24" name="TextBox 23"/>
          <p:cNvSpPr txBox="1"/>
          <p:nvPr/>
        </p:nvSpPr>
        <p:spPr>
          <a:xfrm>
            <a:off x="353191" y="5262926"/>
            <a:ext cx="8164992" cy="418576"/>
          </a:xfrm>
          <a:prstGeom prst="rect">
            <a:avLst/>
          </a:prstGeom>
        </p:spPr>
        <p:txBody>
          <a:bodyPr wrap="none" rtlCol="0">
            <a:spAutoFit/>
          </a:bodyPr>
          <a:lstStyle/>
          <a:p>
            <a:pPr marL="1588" algn="l" rtl="0" fontAlgn="base">
              <a:lnSpc>
                <a:spcPct val="106000"/>
              </a:lnSpc>
              <a:spcBef>
                <a:spcPct val="80000"/>
              </a:spcBef>
              <a:spcAft>
                <a:spcPct val="0"/>
              </a:spcAft>
              <a:buClr>
                <a:srgbClr val="000000"/>
              </a:buClr>
            </a:pPr>
            <a:r>
              <a:rPr lang="en-US" sz="2000" b="1" kern="1200" dirty="0" smtClean="0">
                <a:solidFill>
                  <a:srgbClr val="000000"/>
                </a:solidFill>
                <a:latin typeface="Arial"/>
                <a:ea typeface="+mn-ea"/>
                <a:cs typeface="Arial" charset="0"/>
              </a:rPr>
              <a:t>386</a:t>
            </a:r>
            <a:r>
              <a:rPr lang="en-US" sz="2000" kern="1200" dirty="0" smtClean="0">
                <a:solidFill>
                  <a:srgbClr val="000000"/>
                </a:solidFill>
                <a:latin typeface="Arial"/>
                <a:ea typeface="+mn-ea"/>
                <a:cs typeface="Arial" charset="0"/>
              </a:rPr>
              <a:t> Individual Controls from 18 “families” according to DAAPM- App-D</a:t>
            </a:r>
            <a:endParaRPr lang="en-US" sz="2000" kern="1200" dirty="0">
              <a:solidFill>
                <a:srgbClr val="000000"/>
              </a:solidFill>
              <a:latin typeface="Arial"/>
              <a:ea typeface="+mn-ea"/>
              <a:cs typeface="Arial" charset="0"/>
            </a:endParaRPr>
          </a:p>
        </p:txBody>
      </p:sp>
    </p:spTree>
    <p:extLst>
      <p:ext uri="{BB962C8B-B14F-4D97-AF65-F5344CB8AC3E}">
        <p14:creationId xmlns:p14="http://schemas.microsoft.com/office/powerpoint/2010/main" val="7115608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91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157" y="1041123"/>
            <a:ext cx="7279170" cy="5123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8" name="Title 2"/>
          <p:cNvSpPr>
            <a:spLocks noGrp="1"/>
          </p:cNvSpPr>
          <p:nvPr>
            <p:ph type="title"/>
          </p:nvPr>
        </p:nvSpPr>
        <p:spPr>
          <a:xfrm>
            <a:off x="401638" y="440714"/>
            <a:ext cx="7515442" cy="332399"/>
          </a:xfrm>
        </p:spPr>
        <p:txBody>
          <a:bodyPr/>
          <a:lstStyle/>
          <a:p>
            <a:pPr lvl="0">
              <a:lnSpc>
                <a:spcPct val="90000"/>
              </a:lnSpc>
            </a:pPr>
            <a:r>
              <a:rPr lang="en-US" dirty="0" smtClean="0">
                <a:latin typeface="Times New Roman" panose="02020603050405020304" pitchFamily="18" charset="0"/>
                <a:cs typeface="Times New Roman" panose="02020603050405020304" pitchFamily="18" charset="0"/>
              </a:rPr>
              <a:t> Security Controls – Overlays (DAAPM, App D.)</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00857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01430" y="1720555"/>
            <a:ext cx="8352346" cy="3807034"/>
          </a:xfrm>
        </p:spPr>
        <p:txBody>
          <a:bodyPr/>
          <a:lstStyle/>
          <a:p>
            <a:pPr lvl="0" eaLnBrk="1" fontAlgn="auto" hangingPunct="1">
              <a:lnSpc>
                <a:spcPct val="100000"/>
              </a:lnSpc>
              <a:spcBef>
                <a:spcPct val="20000"/>
              </a:spcBef>
              <a:spcAft>
                <a:spcPts val="0"/>
              </a:spcAft>
              <a:buClrTx/>
              <a:buSzTx/>
              <a:buFont typeface="Arial" pitchFamily="34" charset="0"/>
              <a:buChar char="•"/>
            </a:pPr>
            <a:r>
              <a:rPr lang="en-US" sz="3200" kern="1200" dirty="0">
                <a:solidFill>
                  <a:prstClr val="black"/>
                </a:solidFill>
                <a:latin typeface="Times New Roman" panose="02020603050405020304" pitchFamily="18" charset="0"/>
                <a:cs typeface="Times New Roman" panose="02020603050405020304" pitchFamily="18" charset="0"/>
              </a:rPr>
              <a:t>Review </a:t>
            </a:r>
            <a:r>
              <a:rPr lang="en-US" sz="3200" kern="1200" dirty="0" smtClean="0">
                <a:solidFill>
                  <a:prstClr val="black"/>
                </a:solidFill>
                <a:latin typeface="Times New Roman" panose="02020603050405020304" pitchFamily="18" charset="0"/>
                <a:cs typeface="Times New Roman" panose="02020603050405020304" pitchFamily="18" charset="0"/>
              </a:rPr>
              <a:t>terminology/resources </a:t>
            </a:r>
            <a:r>
              <a:rPr lang="en-US" sz="3200" kern="1200" dirty="0">
                <a:solidFill>
                  <a:prstClr val="black"/>
                </a:solidFill>
                <a:latin typeface="Times New Roman" panose="02020603050405020304" pitchFamily="18" charset="0"/>
                <a:cs typeface="Times New Roman" panose="02020603050405020304" pitchFamily="18" charset="0"/>
              </a:rPr>
              <a:t>for RMF</a:t>
            </a:r>
          </a:p>
          <a:p>
            <a:pPr lvl="0" eaLnBrk="1" fontAlgn="auto" hangingPunct="1">
              <a:lnSpc>
                <a:spcPct val="100000"/>
              </a:lnSpc>
              <a:spcBef>
                <a:spcPct val="20000"/>
              </a:spcBef>
              <a:spcAft>
                <a:spcPts val="0"/>
              </a:spcAft>
              <a:buClrTx/>
              <a:buSzTx/>
              <a:buFont typeface="Arial" pitchFamily="34" charset="0"/>
              <a:buChar char="•"/>
            </a:pPr>
            <a:r>
              <a:rPr lang="en-US" sz="3200" kern="1200" dirty="0" smtClean="0">
                <a:solidFill>
                  <a:prstClr val="black"/>
                </a:solidFill>
                <a:latin typeface="Times New Roman" panose="02020603050405020304" pitchFamily="18" charset="0"/>
                <a:cs typeface="Times New Roman" panose="02020603050405020304" pitchFamily="18" charset="0"/>
              </a:rPr>
              <a:t>Set </a:t>
            </a:r>
            <a:r>
              <a:rPr lang="en-US" sz="3200" kern="1200" dirty="0">
                <a:solidFill>
                  <a:prstClr val="black"/>
                </a:solidFill>
                <a:latin typeface="Times New Roman" panose="02020603050405020304" pitchFamily="18" charset="0"/>
                <a:cs typeface="Times New Roman" panose="02020603050405020304" pitchFamily="18" charset="0"/>
              </a:rPr>
              <a:t>expectations for completing documentation</a:t>
            </a:r>
          </a:p>
          <a:p>
            <a:pPr lvl="0" eaLnBrk="1" fontAlgn="auto" hangingPunct="1">
              <a:lnSpc>
                <a:spcPct val="100000"/>
              </a:lnSpc>
              <a:spcBef>
                <a:spcPct val="20000"/>
              </a:spcBef>
              <a:spcAft>
                <a:spcPts val="0"/>
              </a:spcAft>
              <a:buClrTx/>
              <a:buSzTx/>
              <a:buFont typeface="Arial" pitchFamily="34" charset="0"/>
              <a:buChar char="•"/>
            </a:pPr>
            <a:r>
              <a:rPr lang="en-US" sz="3200" kern="1200" dirty="0">
                <a:solidFill>
                  <a:prstClr val="black"/>
                </a:solidFill>
                <a:latin typeface="Times New Roman" panose="02020603050405020304" pitchFamily="18" charset="0"/>
                <a:cs typeface="Times New Roman" panose="02020603050405020304" pitchFamily="18" charset="0"/>
              </a:rPr>
              <a:t>Provide examples for discussion</a:t>
            </a:r>
          </a:p>
          <a:p>
            <a:pPr lvl="0" eaLnBrk="1" fontAlgn="auto" hangingPunct="1">
              <a:lnSpc>
                <a:spcPct val="100000"/>
              </a:lnSpc>
              <a:spcBef>
                <a:spcPct val="20000"/>
              </a:spcBef>
              <a:spcAft>
                <a:spcPts val="0"/>
              </a:spcAft>
              <a:buClrTx/>
              <a:buSzTx/>
              <a:buFont typeface="Arial" pitchFamily="34" charset="0"/>
              <a:buChar char="•"/>
            </a:pPr>
            <a:r>
              <a:rPr lang="en-US" sz="3200" kern="1200" dirty="0" smtClean="0">
                <a:solidFill>
                  <a:prstClr val="black"/>
                </a:solidFill>
                <a:latin typeface="Times New Roman" panose="02020603050405020304" pitchFamily="18" charset="0"/>
                <a:cs typeface="Times New Roman" panose="02020603050405020304" pitchFamily="18" charset="0"/>
              </a:rPr>
              <a:t>Address Authorization requests </a:t>
            </a:r>
            <a:r>
              <a:rPr lang="en-US" sz="3200" kern="1200" dirty="0">
                <a:solidFill>
                  <a:prstClr val="black"/>
                </a:solidFill>
                <a:latin typeface="Times New Roman" panose="02020603050405020304" pitchFamily="18" charset="0"/>
                <a:cs typeface="Times New Roman" panose="02020603050405020304" pitchFamily="18" charset="0"/>
              </a:rPr>
              <a:t>via OBMS</a:t>
            </a:r>
          </a:p>
          <a:p>
            <a:pPr lvl="0" eaLnBrk="1" fontAlgn="auto" hangingPunct="1">
              <a:lnSpc>
                <a:spcPct val="100000"/>
              </a:lnSpc>
              <a:spcBef>
                <a:spcPct val="20000"/>
              </a:spcBef>
              <a:spcAft>
                <a:spcPts val="0"/>
              </a:spcAft>
              <a:buClrTx/>
              <a:buSzTx/>
              <a:buFont typeface="Arial" pitchFamily="34" charset="0"/>
              <a:buChar char="•"/>
            </a:pPr>
            <a:r>
              <a:rPr lang="en-US" sz="3200" kern="1200" dirty="0" smtClean="0">
                <a:solidFill>
                  <a:prstClr val="black"/>
                </a:solidFill>
                <a:latin typeface="Times New Roman" panose="02020603050405020304" pitchFamily="18" charset="0"/>
                <a:cs typeface="Times New Roman" panose="02020603050405020304" pitchFamily="18" charset="0"/>
              </a:rPr>
              <a:t>Discuss Security Controls Assessor (SCA) </a:t>
            </a:r>
            <a:r>
              <a:rPr lang="en-US" sz="3200" kern="1200" dirty="0">
                <a:solidFill>
                  <a:prstClr val="black"/>
                </a:solidFill>
                <a:latin typeface="Times New Roman" panose="02020603050405020304" pitchFamily="18" charset="0"/>
                <a:cs typeface="Times New Roman" panose="02020603050405020304" pitchFamily="18" charset="0"/>
              </a:rPr>
              <a:t>Visit to the facility</a:t>
            </a:r>
          </a:p>
          <a:p>
            <a:endParaRPr lang="en-US" dirty="0"/>
          </a:p>
        </p:txBody>
      </p:sp>
      <p:sp>
        <p:nvSpPr>
          <p:cNvPr id="3" name="Title 2"/>
          <p:cNvSpPr>
            <a:spLocks noGrp="1"/>
          </p:cNvSpPr>
          <p:nvPr>
            <p:ph type="title"/>
          </p:nvPr>
        </p:nvSpPr>
        <p:spPr>
          <a:xfrm>
            <a:off x="401639" y="409424"/>
            <a:ext cx="6533418" cy="363689"/>
          </a:xfrm>
        </p:spPr>
        <p:txBody>
          <a:bodyPr/>
          <a:lstStyle/>
          <a:p>
            <a:r>
              <a:rPr lang="en-US" dirty="0" smtClean="0">
                <a:latin typeface="Times New Roman" panose="02020603050405020304" pitchFamily="18" charset="0"/>
                <a:cs typeface="Times New Roman" panose="02020603050405020304" pitchFamily="18" charset="0"/>
              </a:rPr>
              <a:t>Goals of the Presentation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00422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1639" y="409424"/>
            <a:ext cx="6533418" cy="363689"/>
          </a:xfrm>
        </p:spPr>
        <p:txBody>
          <a:bodyPr/>
          <a:lstStyle/>
          <a:p>
            <a:r>
              <a:rPr lang="en-US" dirty="0" smtClean="0"/>
              <a:t>Control Selection Using Excel</a:t>
            </a:r>
            <a:endParaRPr lang="en-US" dirty="0"/>
          </a:p>
        </p:txBody>
      </p:sp>
      <p:pic>
        <p:nvPicPr>
          <p:cNvPr id="6901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813" y="1244884"/>
            <a:ext cx="8679924" cy="4848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35573" y="945339"/>
            <a:ext cx="7899470" cy="320729"/>
          </a:xfrm>
          <a:prstGeom prst="rect">
            <a:avLst/>
          </a:prstGeom>
        </p:spPr>
        <p:txBody>
          <a:bodyPr wrap="none" rtlCol="0">
            <a:spAutoFit/>
          </a:bodyPr>
          <a:lstStyle/>
          <a:p>
            <a:pPr marL="1588" algn="l" rtl="0" fontAlgn="base">
              <a:lnSpc>
                <a:spcPct val="106000"/>
              </a:lnSpc>
              <a:spcBef>
                <a:spcPct val="80000"/>
              </a:spcBef>
              <a:spcAft>
                <a:spcPct val="0"/>
              </a:spcAft>
              <a:buClr>
                <a:srgbClr val="000000"/>
              </a:buClr>
            </a:pPr>
            <a:r>
              <a:rPr lang="en-US" sz="1400" kern="1200" dirty="0" smtClean="0">
                <a:solidFill>
                  <a:srgbClr val="000000"/>
                </a:solidFill>
                <a:latin typeface="Times New Roman" panose="02020603050405020304" pitchFamily="18" charset="0"/>
                <a:cs typeface="Times New Roman" panose="02020603050405020304" pitchFamily="18" charset="0"/>
              </a:rPr>
              <a:t>A Spreadsheet is available at </a:t>
            </a:r>
            <a:r>
              <a:rPr lang="en-US" sz="1400" kern="1200" dirty="0" smtClean="0">
                <a:solidFill>
                  <a:srgbClr val="000000"/>
                </a:solidFill>
                <a:latin typeface="Times New Roman" panose="02020603050405020304" pitchFamily="18" charset="0"/>
                <a:cs typeface="Times New Roman" panose="02020603050405020304" pitchFamily="18" charset="0"/>
                <a:hlinkClick r:id="rId3"/>
              </a:rPr>
              <a:t>www.dss.mil/rmf</a:t>
            </a:r>
            <a:r>
              <a:rPr lang="en-US" sz="1400" kern="1200" dirty="0" smtClean="0">
                <a:solidFill>
                  <a:srgbClr val="000000"/>
                </a:solidFill>
                <a:latin typeface="Times New Roman" panose="02020603050405020304" pitchFamily="18" charset="0"/>
                <a:cs typeface="Times New Roman" panose="02020603050405020304" pitchFamily="18" charset="0"/>
              </a:rPr>
              <a:t> .  This would need converted to a PDF for input into OBMS</a:t>
            </a:r>
            <a:endParaRPr lang="en-US" sz="1400" kern="1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39896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401637" y="76796"/>
            <a:ext cx="7370761" cy="786804"/>
          </a:xfrm>
          <a:prstGeom prst="rect">
            <a:avLst/>
          </a:prstGeom>
        </p:spPr>
        <p:txBody>
          <a:bodyPr/>
          <a:lstStyle>
            <a:lvl1pPr algn="l" rtl="0" eaLnBrk="0" fontAlgn="base" hangingPunct="0">
              <a:lnSpc>
                <a:spcPct val="106000"/>
              </a:lnSpc>
              <a:spcBef>
                <a:spcPct val="0"/>
              </a:spcBef>
              <a:spcAft>
                <a:spcPct val="0"/>
              </a:spcAft>
              <a:defRPr sz="2400" b="1">
                <a:solidFill>
                  <a:schemeClr val="tx1"/>
                </a:solidFill>
                <a:latin typeface="+mj-lt"/>
                <a:ea typeface="+mj-ea"/>
                <a:cs typeface="+mj-cs"/>
              </a:defRPr>
            </a:lvl1pPr>
            <a:lvl2pPr algn="l" rtl="0" eaLnBrk="0" fontAlgn="base" hangingPunct="0">
              <a:lnSpc>
                <a:spcPct val="106000"/>
              </a:lnSpc>
              <a:spcBef>
                <a:spcPct val="0"/>
              </a:spcBef>
              <a:spcAft>
                <a:spcPct val="0"/>
              </a:spcAft>
              <a:defRPr sz="1600" b="1">
                <a:solidFill>
                  <a:schemeClr val="tx1"/>
                </a:solidFill>
                <a:latin typeface="Arial" charset="0"/>
              </a:defRPr>
            </a:lvl2pPr>
            <a:lvl3pPr algn="l" rtl="0" eaLnBrk="0" fontAlgn="base" hangingPunct="0">
              <a:lnSpc>
                <a:spcPct val="106000"/>
              </a:lnSpc>
              <a:spcBef>
                <a:spcPct val="0"/>
              </a:spcBef>
              <a:spcAft>
                <a:spcPct val="0"/>
              </a:spcAft>
              <a:defRPr sz="1600" b="1">
                <a:solidFill>
                  <a:schemeClr val="tx1"/>
                </a:solidFill>
                <a:latin typeface="Arial" charset="0"/>
              </a:defRPr>
            </a:lvl3pPr>
            <a:lvl4pPr algn="l" rtl="0" eaLnBrk="0" fontAlgn="base" hangingPunct="0">
              <a:lnSpc>
                <a:spcPct val="106000"/>
              </a:lnSpc>
              <a:spcBef>
                <a:spcPct val="0"/>
              </a:spcBef>
              <a:spcAft>
                <a:spcPct val="0"/>
              </a:spcAft>
              <a:defRPr sz="1600" b="1">
                <a:solidFill>
                  <a:schemeClr val="tx1"/>
                </a:solidFill>
                <a:latin typeface="Arial" charset="0"/>
              </a:defRPr>
            </a:lvl4pPr>
            <a:lvl5pPr algn="l" rtl="0" eaLnBrk="0" fontAlgn="base" hangingPunct="0">
              <a:lnSpc>
                <a:spcPct val="106000"/>
              </a:lnSpc>
              <a:spcBef>
                <a:spcPct val="0"/>
              </a:spcBef>
              <a:spcAft>
                <a:spcPct val="0"/>
              </a:spcAft>
              <a:defRPr sz="1600" b="1">
                <a:solidFill>
                  <a:schemeClr val="tx1"/>
                </a:solidFill>
                <a:latin typeface="Arial" charset="0"/>
              </a:defRPr>
            </a:lvl5pPr>
            <a:lvl6pPr marL="457200" algn="l" rtl="0" eaLnBrk="1" fontAlgn="base" hangingPunct="1">
              <a:lnSpc>
                <a:spcPct val="106000"/>
              </a:lnSpc>
              <a:spcBef>
                <a:spcPct val="0"/>
              </a:spcBef>
              <a:spcAft>
                <a:spcPct val="0"/>
              </a:spcAft>
              <a:defRPr sz="1600" b="1">
                <a:solidFill>
                  <a:schemeClr val="tx1"/>
                </a:solidFill>
                <a:latin typeface="Arial" charset="0"/>
              </a:defRPr>
            </a:lvl6pPr>
            <a:lvl7pPr marL="914400" algn="l" rtl="0" eaLnBrk="1" fontAlgn="base" hangingPunct="1">
              <a:lnSpc>
                <a:spcPct val="106000"/>
              </a:lnSpc>
              <a:spcBef>
                <a:spcPct val="0"/>
              </a:spcBef>
              <a:spcAft>
                <a:spcPct val="0"/>
              </a:spcAft>
              <a:defRPr sz="1600" b="1">
                <a:solidFill>
                  <a:schemeClr val="tx1"/>
                </a:solidFill>
                <a:latin typeface="Arial" charset="0"/>
              </a:defRPr>
            </a:lvl7pPr>
            <a:lvl8pPr marL="1371600" algn="l" rtl="0" eaLnBrk="1" fontAlgn="base" hangingPunct="1">
              <a:lnSpc>
                <a:spcPct val="106000"/>
              </a:lnSpc>
              <a:spcBef>
                <a:spcPct val="0"/>
              </a:spcBef>
              <a:spcAft>
                <a:spcPct val="0"/>
              </a:spcAft>
              <a:defRPr sz="1600" b="1">
                <a:solidFill>
                  <a:schemeClr val="tx1"/>
                </a:solidFill>
                <a:latin typeface="Arial" charset="0"/>
              </a:defRPr>
            </a:lvl8pPr>
            <a:lvl9pPr marL="1828800" algn="l" rtl="0" eaLnBrk="1" fontAlgn="base" hangingPunct="1">
              <a:lnSpc>
                <a:spcPct val="106000"/>
              </a:lnSpc>
              <a:spcBef>
                <a:spcPct val="0"/>
              </a:spcBef>
              <a:spcAft>
                <a:spcPct val="0"/>
              </a:spcAft>
              <a:defRPr sz="1600" b="1">
                <a:solidFill>
                  <a:schemeClr val="tx1"/>
                </a:solidFill>
                <a:latin typeface="Arial" charset="0"/>
              </a:defRPr>
            </a:lvl9pPr>
          </a:lstStyle>
          <a:p>
            <a:r>
              <a:rPr lang="en-US" kern="0" dirty="0" smtClean="0"/>
              <a:t>Now you are done selecting controls, but remember…</a:t>
            </a:r>
            <a:endParaRPr lang="en-US" kern="0" dirty="0"/>
          </a:p>
        </p:txBody>
      </p:sp>
      <p:pic>
        <p:nvPicPr>
          <p:cNvPr id="6963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17" y="2152829"/>
            <a:ext cx="8956396" cy="2519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73651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417405" y="187143"/>
            <a:ext cx="7236754" cy="664797"/>
          </a:xfrm>
        </p:spPr>
        <p:txBody>
          <a:bodyPr/>
          <a:lstStyle/>
          <a:p>
            <a:pPr lvl="0">
              <a:lnSpc>
                <a:spcPct val="90000"/>
              </a:lnSpc>
            </a:pPr>
            <a:r>
              <a:rPr lang="en-US" dirty="0">
                <a:latin typeface="Times New Roman" panose="02020603050405020304" pitchFamily="18" charset="0"/>
                <a:cs typeface="Times New Roman" panose="02020603050405020304" pitchFamily="18" charset="0"/>
              </a:rPr>
              <a:t>RMF Process Walk </a:t>
            </a:r>
            <a:r>
              <a:rPr lang="en-US" dirty="0" smtClean="0">
                <a:latin typeface="Times New Roman" panose="02020603050405020304" pitchFamily="18" charset="0"/>
                <a:cs typeface="Times New Roman" panose="02020603050405020304" pitchFamily="18" charset="0"/>
              </a:rPr>
              <a:t>Through –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Step 2-4:  Submit Security Controls/ Categorization</a:t>
            </a:r>
            <a:endParaRPr lang="en-US" dirty="0">
              <a:latin typeface="Times New Roman" panose="02020603050405020304" pitchFamily="18" charset="0"/>
              <a:cs typeface="Times New Roman" panose="02020603050405020304" pitchFamily="18" charset="0"/>
            </a:endParaRPr>
          </a:p>
        </p:txBody>
      </p:sp>
      <p:grpSp>
        <p:nvGrpSpPr>
          <p:cNvPr id="5" name="Group 3"/>
          <p:cNvGrpSpPr>
            <a:grpSpLocks/>
          </p:cNvGrpSpPr>
          <p:nvPr/>
        </p:nvGrpSpPr>
        <p:grpSpPr bwMode="auto">
          <a:xfrm>
            <a:off x="512379" y="1573212"/>
            <a:ext cx="7308850" cy="4613275"/>
            <a:chOff x="594" y="828"/>
            <a:chExt cx="4604" cy="2906"/>
          </a:xfrm>
        </p:grpSpPr>
        <p:sp>
          <p:nvSpPr>
            <p:cNvPr id="6" name="Text Box 4"/>
            <p:cNvSpPr txBox="1">
              <a:spLocks noChangeArrowheads="1"/>
            </p:cNvSpPr>
            <p:nvPr/>
          </p:nvSpPr>
          <p:spPr bwMode="auto">
            <a:xfrm>
              <a:off x="2154" y="2065"/>
              <a:ext cx="1452" cy="640"/>
            </a:xfrm>
            <a:prstGeom prst="rect">
              <a:avLst/>
            </a:prstGeom>
            <a:noFill/>
            <a:ln w="9525">
              <a:noFill/>
              <a:miter lim="800000"/>
              <a:headEnd/>
              <a:tailEnd/>
            </a:ln>
            <a:effectLst/>
          </p:spPr>
          <p:txBody>
            <a:bodyPr>
              <a:spAutoFit/>
            </a:bodyPr>
            <a:lstStyle/>
            <a:p>
              <a:pPr algn="ctr" fontAlgn="base">
                <a:spcBef>
                  <a:spcPct val="50000"/>
                </a:spcBef>
                <a:spcAft>
                  <a:spcPct val="25000"/>
                </a:spcAft>
              </a:pPr>
              <a:r>
                <a:rPr lang="en-US" sz="2000" b="1" dirty="0">
                  <a:solidFill>
                    <a:srgbClr val="99FFCC">
                      <a:lumMod val="25000"/>
                    </a:srgbClr>
                  </a:solidFill>
                  <a:latin typeface="Times New Roman" panose="02020603050405020304" pitchFamily="18" charset="0"/>
                  <a:cs typeface="Times New Roman" panose="02020603050405020304" pitchFamily="18" charset="0"/>
                </a:rPr>
                <a:t>NISP </a:t>
              </a:r>
              <a:r>
                <a:rPr lang="en-US" sz="2000" b="1" dirty="0" smtClean="0">
                  <a:solidFill>
                    <a:srgbClr val="99FFCC">
                      <a:lumMod val="25000"/>
                    </a:srgbClr>
                  </a:solidFill>
                  <a:latin typeface="Times New Roman" panose="02020603050405020304" pitchFamily="18" charset="0"/>
                  <a:cs typeface="Times New Roman" panose="02020603050405020304" pitchFamily="18" charset="0"/>
                </a:rPr>
                <a:t>Assessment &amp; Authorization Life </a:t>
              </a:r>
              <a:r>
                <a:rPr lang="en-US" sz="2000" b="1" dirty="0">
                  <a:solidFill>
                    <a:srgbClr val="99FFCC">
                      <a:lumMod val="25000"/>
                    </a:srgbClr>
                  </a:solidFill>
                  <a:latin typeface="Times New Roman" panose="02020603050405020304" pitchFamily="18" charset="0"/>
                  <a:cs typeface="Times New Roman" panose="02020603050405020304" pitchFamily="18" charset="0"/>
                </a:rPr>
                <a:t>Cycle</a:t>
              </a:r>
              <a:endParaRPr lang="en-US" sz="1000" b="1" dirty="0">
                <a:solidFill>
                  <a:srgbClr val="99FFCC">
                    <a:lumMod val="25000"/>
                  </a:srgbClr>
                </a:solidFill>
                <a:latin typeface="Times New Roman" panose="02020603050405020304" pitchFamily="18" charset="0"/>
                <a:cs typeface="Times New Roman" panose="02020603050405020304" pitchFamily="18" charset="0"/>
              </a:endParaRPr>
            </a:p>
          </p:txBody>
        </p:sp>
        <p:grpSp>
          <p:nvGrpSpPr>
            <p:cNvPr id="7" name="Group 5"/>
            <p:cNvGrpSpPr>
              <a:grpSpLocks/>
            </p:cNvGrpSpPr>
            <p:nvPr/>
          </p:nvGrpSpPr>
          <p:grpSpPr bwMode="auto">
            <a:xfrm>
              <a:off x="2026" y="2963"/>
              <a:ext cx="1706" cy="771"/>
              <a:chOff x="2026" y="2963"/>
              <a:chExt cx="1706" cy="771"/>
            </a:xfrm>
          </p:grpSpPr>
          <p:sp>
            <p:nvSpPr>
              <p:cNvPr id="34" name="Text Box 6"/>
              <p:cNvSpPr txBox="1">
                <a:spLocks noChangeArrowheads="1"/>
              </p:cNvSpPr>
              <p:nvPr/>
            </p:nvSpPr>
            <p:spPr bwMode="auto">
              <a:xfrm>
                <a:off x="2026" y="3292"/>
                <a:ext cx="1706" cy="442"/>
              </a:xfrm>
              <a:prstGeom prst="rect">
                <a:avLst/>
              </a:prstGeom>
              <a:noFill/>
              <a:ln w="9525">
                <a:noFill/>
                <a:miter lim="800000"/>
                <a:headEnd/>
                <a:tailEnd/>
              </a:ln>
              <a:effectLst/>
            </p:spPr>
            <p:txBody>
              <a:bodyPr>
                <a:spAutoFit/>
              </a:bodyPr>
              <a:lstStyle/>
              <a:p>
                <a:pPr algn="ctr" fontAlgn="base">
                  <a:lnSpc>
                    <a:spcPct val="90000"/>
                  </a:lnSpc>
                  <a:spcBef>
                    <a:spcPct val="0"/>
                  </a:spcBef>
                  <a:spcAft>
                    <a:spcPct val="0"/>
                  </a:spcAft>
                </a:pPr>
                <a:r>
                  <a:rPr lang="en-US" sz="1100" dirty="0" smtClean="0">
                    <a:solidFill>
                      <a:srgbClr val="99FFCC">
                        <a:lumMod val="25000"/>
                      </a:srgbClr>
                    </a:solidFill>
                    <a:latin typeface="Times New Roman" panose="02020603050405020304" pitchFamily="18" charset="0"/>
                    <a:cs typeface="Times New Roman" panose="02020603050405020304" pitchFamily="18" charset="0"/>
                  </a:rPr>
                  <a:t>ISSM conducts self-assessment and </a:t>
                </a:r>
                <a:r>
                  <a:rPr lang="en-US" sz="1100" dirty="0">
                    <a:solidFill>
                      <a:srgbClr val="99FFCC">
                        <a:lumMod val="25000"/>
                      </a:srgbClr>
                    </a:solidFill>
                    <a:latin typeface="Times New Roman" panose="02020603050405020304" pitchFamily="18" charset="0"/>
                    <a:cs typeface="Times New Roman" panose="02020603050405020304" pitchFamily="18" charset="0"/>
                  </a:rPr>
                  <a:t>updates the SSP to reflect the actual state of the </a:t>
                </a:r>
                <a:r>
                  <a:rPr lang="en-US" sz="1100" dirty="0" smtClean="0">
                    <a:solidFill>
                      <a:srgbClr val="99FFCC">
                        <a:lumMod val="25000"/>
                      </a:srgbClr>
                    </a:solidFill>
                    <a:latin typeface="Times New Roman" panose="02020603050405020304" pitchFamily="18" charset="0"/>
                    <a:cs typeface="Times New Roman" panose="02020603050405020304" pitchFamily="18" charset="0"/>
                  </a:rPr>
                  <a:t>IS. ISSP </a:t>
                </a:r>
                <a:r>
                  <a:rPr lang="en-US" sz="1100" dirty="0">
                    <a:solidFill>
                      <a:srgbClr val="99FFCC">
                        <a:lumMod val="25000"/>
                      </a:srgbClr>
                    </a:solidFill>
                    <a:latin typeface="Times New Roman" panose="02020603050405020304" pitchFamily="18" charset="0"/>
                    <a:cs typeface="Times New Roman" panose="02020603050405020304" pitchFamily="18" charset="0"/>
                  </a:rPr>
                  <a:t>reviews submitted SSP and assesses the </a:t>
                </a:r>
                <a:r>
                  <a:rPr lang="en-US" sz="1100" dirty="0" smtClean="0">
                    <a:solidFill>
                      <a:srgbClr val="99FFCC">
                        <a:lumMod val="25000"/>
                      </a:srgbClr>
                    </a:solidFill>
                    <a:latin typeface="Times New Roman" panose="02020603050405020304" pitchFamily="18" charset="0"/>
                    <a:cs typeface="Times New Roman" panose="02020603050405020304" pitchFamily="18" charset="0"/>
                  </a:rPr>
                  <a:t>IS.</a:t>
                </a:r>
                <a:endParaRPr lang="en-US" sz="1100" dirty="0">
                  <a:solidFill>
                    <a:srgbClr val="99FFCC">
                      <a:lumMod val="25000"/>
                    </a:srgbClr>
                  </a:solidFill>
                  <a:latin typeface="Times New Roman" panose="02020603050405020304" pitchFamily="18" charset="0"/>
                  <a:cs typeface="Times New Roman" panose="02020603050405020304" pitchFamily="18" charset="0"/>
                </a:endParaRPr>
              </a:p>
            </p:txBody>
          </p:sp>
          <p:sp>
            <p:nvSpPr>
              <p:cNvPr id="35" name="Text Box 7"/>
              <p:cNvSpPr txBox="1">
                <a:spLocks noChangeArrowheads="1"/>
              </p:cNvSpPr>
              <p:nvPr/>
            </p:nvSpPr>
            <p:spPr bwMode="auto">
              <a:xfrm>
                <a:off x="2376" y="2963"/>
                <a:ext cx="1008" cy="310"/>
              </a:xfrm>
              <a:prstGeom prst="rect">
                <a:avLst/>
              </a:prstGeom>
              <a:solidFill>
                <a:schemeClr val="bg1">
                  <a:lumMod val="75000"/>
                </a:schemeClr>
              </a:solidFill>
              <a:ln w="9525">
                <a:noFill/>
                <a:miter lim="800000"/>
                <a:headEnd/>
                <a:tailEnd/>
              </a:ln>
              <a:effectLst/>
            </p:spPr>
            <p:txBody>
              <a:bodyPr>
                <a:spAutoFit/>
              </a:bodyPr>
              <a:lstStyle/>
              <a:p>
                <a:pPr algn="ctr" fontAlgn="base">
                  <a:spcBef>
                    <a:spcPct val="0"/>
                  </a:spcBef>
                  <a:spcAft>
                    <a:spcPct val="0"/>
                  </a:spcAft>
                </a:pPr>
                <a:r>
                  <a:rPr lang="en-US" sz="1400" b="1" dirty="0" smtClean="0">
                    <a:solidFill>
                      <a:srgbClr val="F8F8F8"/>
                    </a:solidFill>
                    <a:latin typeface="Times New Roman" panose="02020603050405020304" pitchFamily="18" charset="0"/>
                    <a:cs typeface="Times New Roman" panose="02020603050405020304" pitchFamily="18" charset="0"/>
                  </a:rPr>
                  <a:t>4. ASSESS</a:t>
                </a:r>
                <a:endParaRPr lang="en-US" sz="1400" b="1" dirty="0">
                  <a:solidFill>
                    <a:srgbClr val="F8F8F8"/>
                  </a:solidFill>
                  <a:latin typeface="Times New Roman" panose="02020603050405020304" pitchFamily="18" charset="0"/>
                  <a:cs typeface="Times New Roman" panose="02020603050405020304" pitchFamily="18" charset="0"/>
                </a:endParaRPr>
              </a:p>
              <a:p>
                <a:pPr algn="ctr" fontAlgn="base">
                  <a:spcBef>
                    <a:spcPct val="0"/>
                  </a:spcBef>
                  <a:spcAft>
                    <a:spcPct val="0"/>
                  </a:spcAft>
                </a:pPr>
                <a:r>
                  <a:rPr lang="en-US" sz="1200" b="1" dirty="0">
                    <a:solidFill>
                      <a:srgbClr val="F8F8F8"/>
                    </a:solidFill>
                    <a:latin typeface="Times New Roman" panose="02020603050405020304" pitchFamily="18" charset="0"/>
                    <a:cs typeface="Times New Roman" panose="02020603050405020304" pitchFamily="18" charset="0"/>
                  </a:rPr>
                  <a:t>Security Controls</a:t>
                </a:r>
              </a:p>
            </p:txBody>
          </p:sp>
        </p:grpSp>
        <p:grpSp>
          <p:nvGrpSpPr>
            <p:cNvPr id="8" name="Group 7"/>
            <p:cNvGrpSpPr>
              <a:grpSpLocks/>
            </p:cNvGrpSpPr>
            <p:nvPr/>
          </p:nvGrpSpPr>
          <p:grpSpPr bwMode="auto">
            <a:xfrm>
              <a:off x="2178" y="828"/>
              <a:ext cx="1410" cy="1006"/>
              <a:chOff x="2178" y="828"/>
              <a:chExt cx="1410" cy="1006"/>
            </a:xfrm>
          </p:grpSpPr>
          <p:sp>
            <p:nvSpPr>
              <p:cNvPr id="31" name="Text Box 9"/>
              <p:cNvSpPr txBox="1">
                <a:spLocks noChangeArrowheads="1"/>
              </p:cNvSpPr>
              <p:nvPr/>
            </p:nvSpPr>
            <p:spPr bwMode="auto">
              <a:xfrm>
                <a:off x="2178" y="1392"/>
                <a:ext cx="1410" cy="442"/>
              </a:xfrm>
              <a:prstGeom prst="rect">
                <a:avLst/>
              </a:prstGeom>
              <a:noFill/>
              <a:ln w="9525">
                <a:noFill/>
                <a:miter lim="800000"/>
                <a:headEnd/>
                <a:tailEnd/>
              </a:ln>
              <a:effectLst/>
            </p:spPr>
            <p:txBody>
              <a:bodyPr>
                <a:spAutoFit/>
              </a:bodyPr>
              <a:lstStyle/>
              <a:p>
                <a:pPr algn="ctr" fontAlgn="base">
                  <a:lnSpc>
                    <a:spcPct val="90000"/>
                  </a:lnSpc>
                  <a:spcBef>
                    <a:spcPct val="0"/>
                  </a:spcBef>
                  <a:spcAft>
                    <a:spcPct val="0"/>
                  </a:spcAft>
                </a:pPr>
                <a:r>
                  <a:rPr lang="en-US" sz="1100" dirty="0" smtClean="0">
                    <a:solidFill>
                      <a:srgbClr val="99FFCC">
                        <a:lumMod val="25000"/>
                      </a:srgbClr>
                    </a:solidFill>
                    <a:latin typeface="Times New Roman" panose="02020603050405020304" pitchFamily="18" charset="0"/>
                    <a:cs typeface="Times New Roman" panose="02020603050405020304" pitchFamily="18" charset="0"/>
                  </a:rPr>
                  <a:t>ISSM conducts risk assessment to determine system categorization (confidentiality</a:t>
                </a:r>
                <a:r>
                  <a:rPr lang="en-US" sz="1100" dirty="0">
                    <a:solidFill>
                      <a:srgbClr val="99FFCC">
                        <a:lumMod val="25000"/>
                      </a:srgbClr>
                    </a:solidFill>
                    <a:latin typeface="Times New Roman" panose="02020603050405020304" pitchFamily="18" charset="0"/>
                    <a:cs typeface="Times New Roman" panose="02020603050405020304" pitchFamily="18" charset="0"/>
                  </a:rPr>
                  <a:t>, integrity, and </a:t>
                </a:r>
                <a:r>
                  <a:rPr lang="en-US" sz="1100" dirty="0" smtClean="0">
                    <a:solidFill>
                      <a:srgbClr val="99FFCC">
                        <a:lumMod val="25000"/>
                      </a:srgbClr>
                    </a:solidFill>
                    <a:latin typeface="Times New Roman" panose="02020603050405020304" pitchFamily="18" charset="0"/>
                    <a:cs typeface="Times New Roman" panose="02020603050405020304" pitchFamily="18" charset="0"/>
                  </a:rPr>
                  <a:t>availability).</a:t>
                </a:r>
                <a:endParaRPr lang="en-US" sz="1100" dirty="0">
                  <a:solidFill>
                    <a:srgbClr val="99FFCC">
                      <a:lumMod val="25000"/>
                    </a:srgbClr>
                  </a:solidFill>
                  <a:latin typeface="Times New Roman" panose="02020603050405020304" pitchFamily="18" charset="0"/>
                  <a:cs typeface="Times New Roman" panose="02020603050405020304" pitchFamily="18" charset="0"/>
                </a:endParaRPr>
              </a:p>
            </p:txBody>
          </p:sp>
          <p:sp>
            <p:nvSpPr>
              <p:cNvPr id="32" name="Text Box 10"/>
              <p:cNvSpPr txBox="1">
                <a:spLocks noChangeArrowheads="1"/>
              </p:cNvSpPr>
              <p:nvPr/>
            </p:nvSpPr>
            <p:spPr bwMode="auto">
              <a:xfrm>
                <a:off x="2312" y="1066"/>
                <a:ext cx="1200" cy="310"/>
              </a:xfrm>
              <a:prstGeom prst="rect">
                <a:avLst/>
              </a:prstGeom>
              <a:solidFill>
                <a:schemeClr val="bg1">
                  <a:lumMod val="75000"/>
                </a:schemeClr>
              </a:solidFill>
              <a:ln w="9525">
                <a:noFill/>
                <a:miter lim="800000"/>
                <a:headEnd/>
                <a:tailEnd/>
              </a:ln>
              <a:effectLst/>
            </p:spPr>
            <p:txBody>
              <a:bodyPr wrap="square">
                <a:spAutoFit/>
              </a:bodyPr>
              <a:lstStyle/>
              <a:p>
                <a:pPr algn="ctr" fontAlgn="base">
                  <a:spcBef>
                    <a:spcPct val="100000"/>
                  </a:spcBef>
                  <a:spcAft>
                    <a:spcPct val="100000"/>
                  </a:spcAft>
                </a:pPr>
                <a:r>
                  <a:rPr lang="en-US" sz="1400" b="1" dirty="0" smtClean="0">
                    <a:solidFill>
                      <a:srgbClr val="F8F8F8"/>
                    </a:solidFill>
                    <a:latin typeface="Times New Roman" panose="02020603050405020304" pitchFamily="18" charset="0"/>
                    <a:cs typeface="Times New Roman" panose="02020603050405020304" pitchFamily="18" charset="0"/>
                  </a:rPr>
                  <a:t>1. CATEGORIZE </a:t>
                </a:r>
                <a:r>
                  <a:rPr lang="en-US" sz="1200" b="1" dirty="0">
                    <a:solidFill>
                      <a:srgbClr val="F8F8F8"/>
                    </a:solidFill>
                    <a:latin typeface="Times New Roman" panose="02020603050405020304" pitchFamily="18" charset="0"/>
                    <a:cs typeface="Times New Roman" panose="02020603050405020304" pitchFamily="18" charset="0"/>
                  </a:rPr>
                  <a:t>Information </a:t>
                </a:r>
                <a:r>
                  <a:rPr lang="en-US" sz="1200" b="1" dirty="0" smtClean="0">
                    <a:solidFill>
                      <a:srgbClr val="F8F8F8"/>
                    </a:solidFill>
                    <a:latin typeface="Times New Roman" panose="02020603050405020304" pitchFamily="18" charset="0"/>
                    <a:cs typeface="Times New Roman" panose="02020603050405020304" pitchFamily="18" charset="0"/>
                  </a:rPr>
                  <a:t>System </a:t>
                </a:r>
                <a:endParaRPr lang="en-US" sz="1200" b="1" dirty="0">
                  <a:solidFill>
                    <a:srgbClr val="F8F8F8"/>
                  </a:solidFill>
                  <a:latin typeface="Times New Roman" panose="02020603050405020304" pitchFamily="18" charset="0"/>
                  <a:cs typeface="Times New Roman" panose="02020603050405020304" pitchFamily="18" charset="0"/>
                </a:endParaRPr>
              </a:p>
            </p:txBody>
          </p:sp>
          <p:sp>
            <p:nvSpPr>
              <p:cNvPr id="33" name="Text Box 11"/>
              <p:cNvSpPr txBox="1">
                <a:spLocks noChangeArrowheads="1"/>
              </p:cNvSpPr>
              <p:nvPr/>
            </p:nvSpPr>
            <p:spPr bwMode="auto">
              <a:xfrm>
                <a:off x="2484" y="828"/>
                <a:ext cx="816" cy="154"/>
              </a:xfrm>
              <a:prstGeom prst="rect">
                <a:avLst/>
              </a:prstGeom>
              <a:noFill/>
              <a:ln w="9525">
                <a:noFill/>
                <a:miter lim="800000"/>
                <a:headEnd/>
                <a:tailEnd/>
              </a:ln>
              <a:effectLst/>
            </p:spPr>
            <p:txBody>
              <a:bodyPr>
                <a:spAutoFit/>
              </a:bodyPr>
              <a:lstStyle/>
              <a:p>
                <a:pPr algn="ctr" fontAlgn="base">
                  <a:spcBef>
                    <a:spcPct val="50000"/>
                  </a:spcBef>
                  <a:spcAft>
                    <a:spcPct val="0"/>
                  </a:spcAft>
                </a:pPr>
                <a:r>
                  <a:rPr lang="en-US" sz="1000" b="1" i="1" dirty="0">
                    <a:solidFill>
                      <a:srgbClr val="99FFCC">
                        <a:lumMod val="25000"/>
                      </a:srgbClr>
                    </a:solidFill>
                    <a:latin typeface="Times New Roman" panose="02020603050405020304" pitchFamily="18" charset="0"/>
                    <a:cs typeface="Times New Roman" panose="02020603050405020304" pitchFamily="18" charset="0"/>
                  </a:rPr>
                  <a:t>Starting Point</a:t>
                </a:r>
              </a:p>
            </p:txBody>
          </p:sp>
        </p:grpSp>
        <p:grpSp>
          <p:nvGrpSpPr>
            <p:cNvPr id="9" name="Group 12"/>
            <p:cNvGrpSpPr>
              <a:grpSpLocks/>
            </p:cNvGrpSpPr>
            <p:nvPr/>
          </p:nvGrpSpPr>
          <p:grpSpPr bwMode="auto">
            <a:xfrm>
              <a:off x="726" y="1224"/>
              <a:ext cx="832" cy="2122"/>
              <a:chOff x="720" y="1332"/>
              <a:chExt cx="832" cy="2122"/>
            </a:xfrm>
          </p:grpSpPr>
          <p:sp>
            <p:nvSpPr>
              <p:cNvPr id="27" name="Line 13"/>
              <p:cNvSpPr>
                <a:spLocks noChangeShapeType="1"/>
              </p:cNvSpPr>
              <p:nvPr/>
            </p:nvSpPr>
            <p:spPr bwMode="auto">
              <a:xfrm flipV="1">
                <a:off x="726" y="1596"/>
                <a:ext cx="0" cy="316"/>
              </a:xfrm>
              <a:prstGeom prst="line">
                <a:avLst/>
              </a:prstGeom>
              <a:noFill/>
              <a:ln w="76200">
                <a:solidFill>
                  <a:srgbClr val="FF0000"/>
                </a:solidFill>
                <a:round/>
                <a:headEnd/>
                <a:tailEnd type="triangle" w="med" len="med"/>
              </a:ln>
              <a:effectLst/>
            </p:spPr>
            <p:txBody>
              <a:bodyPr/>
              <a:lstStyle/>
              <a:p>
                <a:pPr fontAlgn="base">
                  <a:spcBef>
                    <a:spcPct val="0"/>
                  </a:spcBef>
                  <a:spcAft>
                    <a:spcPct val="0"/>
                  </a:spcAft>
                </a:pPr>
                <a:endParaRPr lang="en-US" sz="1400" dirty="0">
                  <a:solidFill>
                    <a:srgbClr val="808080"/>
                  </a:solidFill>
                  <a:latin typeface="Times New Roman" panose="02020603050405020304" pitchFamily="18" charset="0"/>
                  <a:cs typeface="Times New Roman" panose="02020603050405020304" pitchFamily="18" charset="0"/>
                </a:endParaRPr>
              </a:p>
            </p:txBody>
          </p:sp>
          <p:sp>
            <p:nvSpPr>
              <p:cNvPr id="28" name="Line 14"/>
              <p:cNvSpPr>
                <a:spLocks noChangeShapeType="1"/>
              </p:cNvSpPr>
              <p:nvPr/>
            </p:nvSpPr>
            <p:spPr bwMode="auto">
              <a:xfrm flipV="1">
                <a:off x="720" y="2584"/>
                <a:ext cx="0" cy="316"/>
              </a:xfrm>
              <a:prstGeom prst="line">
                <a:avLst/>
              </a:prstGeom>
              <a:noFill/>
              <a:ln w="76200">
                <a:solidFill>
                  <a:srgbClr val="FF0000"/>
                </a:solidFill>
                <a:round/>
                <a:headEnd/>
                <a:tailEnd type="triangle" w="med" len="med"/>
              </a:ln>
              <a:effectLst/>
            </p:spPr>
            <p:txBody>
              <a:bodyPr/>
              <a:lstStyle/>
              <a:p>
                <a:pPr fontAlgn="base">
                  <a:spcBef>
                    <a:spcPct val="0"/>
                  </a:spcBef>
                  <a:spcAft>
                    <a:spcPct val="0"/>
                  </a:spcAft>
                </a:pPr>
                <a:endParaRPr lang="en-US" sz="1400" dirty="0">
                  <a:solidFill>
                    <a:srgbClr val="808080"/>
                  </a:solidFill>
                  <a:latin typeface="Times New Roman" panose="02020603050405020304" pitchFamily="18" charset="0"/>
                  <a:cs typeface="Times New Roman" panose="02020603050405020304" pitchFamily="18" charset="0"/>
                </a:endParaRPr>
              </a:p>
            </p:txBody>
          </p:sp>
          <p:sp>
            <p:nvSpPr>
              <p:cNvPr id="29" name="Line 15"/>
              <p:cNvSpPr>
                <a:spLocks noChangeShapeType="1"/>
              </p:cNvSpPr>
              <p:nvPr/>
            </p:nvSpPr>
            <p:spPr bwMode="auto">
              <a:xfrm rot="16200000" flipH="1">
                <a:off x="1394" y="1174"/>
                <a:ext cx="0" cy="316"/>
              </a:xfrm>
              <a:prstGeom prst="line">
                <a:avLst/>
              </a:prstGeom>
              <a:noFill/>
              <a:ln w="76200">
                <a:solidFill>
                  <a:srgbClr val="FF0000"/>
                </a:solidFill>
                <a:round/>
                <a:headEnd/>
                <a:tailEnd type="triangle" w="med" len="med"/>
              </a:ln>
              <a:effectLst/>
            </p:spPr>
            <p:txBody>
              <a:bodyPr/>
              <a:lstStyle/>
              <a:p>
                <a:pPr fontAlgn="base">
                  <a:spcBef>
                    <a:spcPct val="0"/>
                  </a:spcBef>
                  <a:spcAft>
                    <a:spcPct val="0"/>
                  </a:spcAft>
                </a:pPr>
                <a:endParaRPr lang="en-US" sz="1400" dirty="0">
                  <a:solidFill>
                    <a:srgbClr val="808080"/>
                  </a:solidFill>
                  <a:latin typeface="Times New Roman" panose="02020603050405020304" pitchFamily="18" charset="0"/>
                  <a:cs typeface="Times New Roman" panose="02020603050405020304" pitchFamily="18" charset="0"/>
                </a:endParaRPr>
              </a:p>
            </p:txBody>
          </p:sp>
          <p:sp>
            <p:nvSpPr>
              <p:cNvPr id="30" name="Line 16"/>
              <p:cNvSpPr>
                <a:spLocks noChangeShapeType="1"/>
              </p:cNvSpPr>
              <p:nvPr/>
            </p:nvSpPr>
            <p:spPr bwMode="auto">
              <a:xfrm rot="5400000" flipH="1">
                <a:off x="1382" y="3296"/>
                <a:ext cx="0" cy="316"/>
              </a:xfrm>
              <a:prstGeom prst="line">
                <a:avLst/>
              </a:prstGeom>
              <a:noFill/>
              <a:ln w="76200">
                <a:solidFill>
                  <a:srgbClr val="FF0000"/>
                </a:solidFill>
                <a:round/>
                <a:headEnd/>
                <a:tailEnd type="triangle" w="med" len="med"/>
              </a:ln>
              <a:effectLst/>
            </p:spPr>
            <p:txBody>
              <a:bodyPr/>
              <a:lstStyle/>
              <a:p>
                <a:pPr fontAlgn="base">
                  <a:spcBef>
                    <a:spcPct val="0"/>
                  </a:spcBef>
                  <a:spcAft>
                    <a:spcPct val="0"/>
                  </a:spcAft>
                </a:pPr>
                <a:endParaRPr lang="en-US" sz="1400" dirty="0">
                  <a:solidFill>
                    <a:srgbClr val="808080"/>
                  </a:solidFill>
                  <a:latin typeface="Times New Roman" panose="02020603050405020304" pitchFamily="18" charset="0"/>
                  <a:cs typeface="Times New Roman" panose="02020603050405020304" pitchFamily="18" charset="0"/>
                </a:endParaRPr>
              </a:p>
            </p:txBody>
          </p:sp>
        </p:grpSp>
        <p:grpSp>
          <p:nvGrpSpPr>
            <p:cNvPr id="10" name="Group 17"/>
            <p:cNvGrpSpPr>
              <a:grpSpLocks/>
            </p:cNvGrpSpPr>
            <p:nvPr/>
          </p:nvGrpSpPr>
          <p:grpSpPr bwMode="auto">
            <a:xfrm>
              <a:off x="606" y="1506"/>
              <a:ext cx="1542" cy="669"/>
              <a:chOff x="606" y="1506"/>
              <a:chExt cx="1542" cy="669"/>
            </a:xfrm>
          </p:grpSpPr>
          <p:sp>
            <p:nvSpPr>
              <p:cNvPr id="25" name="Text Box 18"/>
              <p:cNvSpPr txBox="1">
                <a:spLocks noChangeArrowheads="1"/>
              </p:cNvSpPr>
              <p:nvPr/>
            </p:nvSpPr>
            <p:spPr bwMode="auto">
              <a:xfrm>
                <a:off x="606" y="1800"/>
                <a:ext cx="1542" cy="375"/>
              </a:xfrm>
              <a:prstGeom prst="rect">
                <a:avLst/>
              </a:prstGeom>
              <a:noFill/>
              <a:ln w="9525">
                <a:noFill/>
                <a:miter lim="800000"/>
                <a:headEnd/>
                <a:tailEnd/>
              </a:ln>
              <a:effectLst/>
            </p:spPr>
            <p:txBody>
              <a:bodyPr>
                <a:spAutoFit/>
              </a:bodyPr>
              <a:lstStyle/>
              <a:p>
                <a:pPr algn="ctr" fontAlgn="base">
                  <a:spcBef>
                    <a:spcPct val="0"/>
                  </a:spcBef>
                  <a:spcAft>
                    <a:spcPct val="0"/>
                  </a:spcAft>
                </a:pPr>
                <a:endParaRPr lang="en-US" sz="200" dirty="0">
                  <a:solidFill>
                    <a:srgbClr val="808080"/>
                  </a:solidFill>
                  <a:latin typeface="Times New Roman" panose="02020603050405020304" pitchFamily="18" charset="0"/>
                  <a:cs typeface="Times New Roman" panose="02020603050405020304" pitchFamily="18" charset="0"/>
                </a:endParaRPr>
              </a:p>
              <a:p>
                <a:pPr algn="ctr" fontAlgn="base">
                  <a:lnSpc>
                    <a:spcPct val="50000"/>
                  </a:lnSpc>
                  <a:spcBef>
                    <a:spcPct val="0"/>
                  </a:spcBef>
                  <a:spcAft>
                    <a:spcPct val="0"/>
                  </a:spcAft>
                </a:pPr>
                <a:endParaRPr lang="en-US" sz="200" dirty="0">
                  <a:solidFill>
                    <a:srgbClr val="808080"/>
                  </a:solidFill>
                  <a:latin typeface="Times New Roman" panose="02020603050405020304" pitchFamily="18" charset="0"/>
                  <a:cs typeface="Times New Roman" panose="02020603050405020304" pitchFamily="18" charset="0"/>
                </a:endParaRPr>
              </a:p>
              <a:p>
                <a:pPr algn="ctr" fontAlgn="base">
                  <a:lnSpc>
                    <a:spcPct val="90000"/>
                  </a:lnSpc>
                  <a:spcBef>
                    <a:spcPct val="0"/>
                  </a:spcBef>
                  <a:spcAft>
                    <a:spcPct val="0"/>
                  </a:spcAft>
                </a:pPr>
                <a:r>
                  <a:rPr lang="en-US" sz="1100" dirty="0">
                    <a:solidFill>
                      <a:srgbClr val="99FFCC">
                        <a:lumMod val="25000"/>
                      </a:srgbClr>
                    </a:solidFill>
                    <a:latin typeface="Times New Roman" panose="02020603050405020304" pitchFamily="18" charset="0"/>
                    <a:cs typeface="Times New Roman" panose="02020603050405020304" pitchFamily="18" charset="0"/>
                  </a:rPr>
                  <a:t>ISSM </a:t>
                </a:r>
                <a:r>
                  <a:rPr lang="en-US" sz="1100" dirty="0" smtClean="0">
                    <a:solidFill>
                      <a:srgbClr val="99FFCC">
                        <a:lumMod val="25000"/>
                      </a:srgbClr>
                    </a:solidFill>
                    <a:latin typeface="Times New Roman" panose="02020603050405020304" pitchFamily="18" charset="0"/>
                    <a:cs typeface="Times New Roman" panose="02020603050405020304" pitchFamily="18" charset="0"/>
                  </a:rPr>
                  <a:t>continuously tracks and reports IS changes to  the ISSP IAW the Continuous Monitoring Plan/Strategy. </a:t>
                </a:r>
                <a:endParaRPr lang="en-US" sz="1100" dirty="0">
                  <a:solidFill>
                    <a:srgbClr val="99FFCC">
                      <a:lumMod val="25000"/>
                    </a:srgbClr>
                  </a:solidFill>
                  <a:latin typeface="Times New Roman" panose="02020603050405020304" pitchFamily="18" charset="0"/>
                  <a:cs typeface="Times New Roman" panose="02020603050405020304" pitchFamily="18" charset="0"/>
                </a:endParaRPr>
              </a:p>
            </p:txBody>
          </p:sp>
          <p:sp>
            <p:nvSpPr>
              <p:cNvPr id="26" name="Text Box 19"/>
              <p:cNvSpPr txBox="1">
                <a:spLocks noChangeArrowheads="1"/>
              </p:cNvSpPr>
              <p:nvPr/>
            </p:nvSpPr>
            <p:spPr bwMode="auto">
              <a:xfrm>
                <a:off x="888" y="1506"/>
                <a:ext cx="1008" cy="310"/>
              </a:xfrm>
              <a:prstGeom prst="rect">
                <a:avLst/>
              </a:prstGeom>
              <a:solidFill>
                <a:schemeClr val="bg1">
                  <a:lumMod val="75000"/>
                </a:schemeClr>
              </a:solidFill>
              <a:ln w="9525">
                <a:noFill/>
                <a:miter lim="800000"/>
                <a:headEnd/>
                <a:tailEnd/>
              </a:ln>
              <a:effectLst/>
            </p:spPr>
            <p:txBody>
              <a:bodyPr>
                <a:spAutoFit/>
              </a:bodyPr>
              <a:lstStyle/>
              <a:p>
                <a:pPr algn="ctr" fontAlgn="base">
                  <a:spcBef>
                    <a:spcPct val="100000"/>
                  </a:spcBef>
                  <a:spcAft>
                    <a:spcPct val="0"/>
                  </a:spcAft>
                </a:pPr>
                <a:r>
                  <a:rPr lang="en-US" sz="1400" b="1" dirty="0" smtClean="0">
                    <a:solidFill>
                      <a:srgbClr val="F8F8F8"/>
                    </a:solidFill>
                    <a:latin typeface="Times New Roman" panose="02020603050405020304" pitchFamily="18" charset="0"/>
                    <a:cs typeface="Times New Roman" panose="02020603050405020304" pitchFamily="18" charset="0"/>
                  </a:rPr>
                  <a:t>6. MONITOR</a:t>
                </a:r>
                <a:endParaRPr lang="en-US" sz="1400" b="1" dirty="0">
                  <a:solidFill>
                    <a:srgbClr val="F8F8F8"/>
                  </a:solidFill>
                  <a:latin typeface="Times New Roman" panose="02020603050405020304" pitchFamily="18" charset="0"/>
                  <a:cs typeface="Times New Roman" panose="02020603050405020304" pitchFamily="18" charset="0"/>
                </a:endParaRPr>
              </a:p>
              <a:p>
                <a:pPr algn="ctr" fontAlgn="base">
                  <a:spcBef>
                    <a:spcPct val="0"/>
                  </a:spcBef>
                  <a:spcAft>
                    <a:spcPct val="0"/>
                  </a:spcAft>
                </a:pPr>
                <a:r>
                  <a:rPr lang="en-US" sz="1200" b="1" dirty="0">
                    <a:solidFill>
                      <a:srgbClr val="F8F8F8"/>
                    </a:solidFill>
                    <a:latin typeface="Times New Roman" panose="02020603050405020304" pitchFamily="18" charset="0"/>
                    <a:cs typeface="Times New Roman" panose="02020603050405020304" pitchFamily="18" charset="0"/>
                  </a:rPr>
                  <a:t>Security Controls</a:t>
                </a:r>
              </a:p>
            </p:txBody>
          </p:sp>
        </p:grpSp>
        <p:grpSp>
          <p:nvGrpSpPr>
            <p:cNvPr id="11" name="Group 20"/>
            <p:cNvGrpSpPr>
              <a:grpSpLocks/>
            </p:cNvGrpSpPr>
            <p:nvPr/>
          </p:nvGrpSpPr>
          <p:grpSpPr bwMode="auto">
            <a:xfrm>
              <a:off x="594" y="2468"/>
              <a:ext cx="1576" cy="676"/>
              <a:chOff x="594" y="2468"/>
              <a:chExt cx="1576" cy="676"/>
            </a:xfrm>
          </p:grpSpPr>
          <p:sp>
            <p:nvSpPr>
              <p:cNvPr id="23" name="Text Box 21"/>
              <p:cNvSpPr txBox="1">
                <a:spLocks noChangeArrowheads="1"/>
              </p:cNvSpPr>
              <p:nvPr/>
            </p:nvSpPr>
            <p:spPr bwMode="auto">
              <a:xfrm>
                <a:off x="870" y="2468"/>
                <a:ext cx="1020" cy="310"/>
              </a:xfrm>
              <a:prstGeom prst="rect">
                <a:avLst/>
              </a:prstGeom>
              <a:solidFill>
                <a:schemeClr val="bg1">
                  <a:lumMod val="75000"/>
                </a:schemeClr>
              </a:solidFill>
              <a:ln w="9525">
                <a:noFill/>
                <a:miter lim="800000"/>
                <a:headEnd/>
                <a:tailEnd/>
              </a:ln>
              <a:effectLst/>
            </p:spPr>
            <p:txBody>
              <a:bodyPr>
                <a:spAutoFit/>
              </a:bodyPr>
              <a:lstStyle/>
              <a:p>
                <a:pPr algn="ctr" fontAlgn="base">
                  <a:spcBef>
                    <a:spcPct val="100000"/>
                  </a:spcBef>
                  <a:spcAft>
                    <a:spcPct val="100000"/>
                  </a:spcAft>
                </a:pPr>
                <a:r>
                  <a:rPr lang="en-US" sz="1400" b="1" dirty="0" smtClean="0">
                    <a:solidFill>
                      <a:srgbClr val="F8F8F8"/>
                    </a:solidFill>
                    <a:latin typeface="Times New Roman" panose="02020603050405020304" pitchFamily="18" charset="0"/>
                    <a:cs typeface="Times New Roman" panose="02020603050405020304" pitchFamily="18" charset="0"/>
                  </a:rPr>
                  <a:t>5. AUTHORIZE </a:t>
                </a:r>
                <a:r>
                  <a:rPr lang="en-US" sz="1200" b="1" dirty="0">
                    <a:solidFill>
                      <a:srgbClr val="F8F8F8"/>
                    </a:solidFill>
                    <a:latin typeface="Times New Roman" panose="02020603050405020304" pitchFamily="18" charset="0"/>
                    <a:cs typeface="Times New Roman" panose="02020603050405020304" pitchFamily="18" charset="0"/>
                  </a:rPr>
                  <a:t>Information System</a:t>
                </a:r>
              </a:p>
            </p:txBody>
          </p:sp>
          <p:sp>
            <p:nvSpPr>
              <p:cNvPr id="24" name="Text Box 22"/>
              <p:cNvSpPr txBox="1">
                <a:spLocks noChangeArrowheads="1"/>
              </p:cNvSpPr>
              <p:nvPr/>
            </p:nvSpPr>
            <p:spPr bwMode="auto">
              <a:xfrm>
                <a:off x="594" y="2798"/>
                <a:ext cx="1576" cy="346"/>
              </a:xfrm>
              <a:prstGeom prst="rect">
                <a:avLst/>
              </a:prstGeom>
              <a:noFill/>
              <a:ln w="9525">
                <a:noFill/>
                <a:miter lim="800000"/>
                <a:headEnd/>
                <a:tailEnd/>
              </a:ln>
              <a:effectLst/>
            </p:spPr>
            <p:txBody>
              <a:bodyPr>
                <a:spAutoFit/>
              </a:bodyPr>
              <a:lstStyle/>
              <a:p>
                <a:pPr algn="ctr" fontAlgn="base">
                  <a:lnSpc>
                    <a:spcPct val="90000"/>
                  </a:lnSpc>
                  <a:spcBef>
                    <a:spcPct val="0"/>
                  </a:spcBef>
                  <a:spcAft>
                    <a:spcPct val="0"/>
                  </a:spcAft>
                </a:pPr>
                <a:r>
                  <a:rPr lang="en-US" sz="1100" dirty="0">
                    <a:solidFill>
                      <a:srgbClr val="99FFCC">
                        <a:lumMod val="25000"/>
                      </a:srgbClr>
                    </a:solidFill>
                    <a:latin typeface="Times New Roman" panose="02020603050405020304" pitchFamily="18" charset="0"/>
                    <a:cs typeface="Times New Roman" panose="02020603050405020304" pitchFamily="18" charset="0"/>
                  </a:rPr>
                  <a:t>AO determines </a:t>
                </a:r>
                <a:r>
                  <a:rPr lang="en-US" sz="1100" dirty="0" smtClean="0">
                    <a:solidFill>
                      <a:srgbClr val="99FFCC">
                        <a:lumMod val="25000"/>
                      </a:srgbClr>
                    </a:solidFill>
                    <a:latin typeface="Times New Roman" panose="02020603050405020304" pitchFamily="18" charset="0"/>
                    <a:cs typeface="Times New Roman" panose="02020603050405020304" pitchFamily="18" charset="0"/>
                  </a:rPr>
                  <a:t>risk.</a:t>
                </a:r>
                <a:endParaRPr lang="en-US" sz="1100" dirty="0">
                  <a:solidFill>
                    <a:srgbClr val="99FFCC">
                      <a:lumMod val="25000"/>
                    </a:srgbClr>
                  </a:solidFill>
                  <a:latin typeface="Times New Roman" panose="02020603050405020304" pitchFamily="18" charset="0"/>
                  <a:cs typeface="Times New Roman" panose="02020603050405020304" pitchFamily="18" charset="0"/>
                </a:endParaRPr>
              </a:p>
              <a:p>
                <a:pPr algn="ctr" fontAlgn="base">
                  <a:lnSpc>
                    <a:spcPct val="90000"/>
                  </a:lnSpc>
                  <a:spcBef>
                    <a:spcPct val="0"/>
                  </a:spcBef>
                  <a:spcAft>
                    <a:spcPct val="0"/>
                  </a:spcAft>
                </a:pPr>
                <a:r>
                  <a:rPr lang="en-US" sz="1100" dirty="0">
                    <a:solidFill>
                      <a:srgbClr val="99FFCC">
                        <a:lumMod val="25000"/>
                      </a:srgbClr>
                    </a:solidFill>
                    <a:latin typeface="Times New Roman" panose="02020603050405020304" pitchFamily="18" charset="0"/>
                    <a:cs typeface="Times New Roman" panose="02020603050405020304" pitchFamily="18" charset="0"/>
                  </a:rPr>
                  <a:t>If acceptable, AO formally authorizes system </a:t>
                </a:r>
                <a:r>
                  <a:rPr lang="en-US" sz="1100" dirty="0" smtClean="0">
                    <a:solidFill>
                      <a:srgbClr val="99FFCC">
                        <a:lumMod val="25000"/>
                      </a:srgbClr>
                    </a:solidFill>
                    <a:latin typeface="Times New Roman" panose="02020603050405020304" pitchFamily="18" charset="0"/>
                    <a:cs typeface="Times New Roman" panose="02020603050405020304" pitchFamily="18" charset="0"/>
                  </a:rPr>
                  <a:t>to operate.</a:t>
                </a:r>
                <a:endParaRPr lang="en-US" sz="1100" dirty="0">
                  <a:solidFill>
                    <a:srgbClr val="99FFCC">
                      <a:lumMod val="25000"/>
                    </a:srgbClr>
                  </a:solidFill>
                  <a:latin typeface="Times New Roman" panose="02020603050405020304" pitchFamily="18" charset="0"/>
                  <a:cs typeface="Times New Roman" panose="02020603050405020304" pitchFamily="18" charset="0"/>
                </a:endParaRPr>
              </a:p>
            </p:txBody>
          </p:sp>
        </p:grpSp>
        <p:grpSp>
          <p:nvGrpSpPr>
            <p:cNvPr id="12" name="Group 23"/>
            <p:cNvGrpSpPr>
              <a:grpSpLocks/>
            </p:cNvGrpSpPr>
            <p:nvPr/>
          </p:nvGrpSpPr>
          <p:grpSpPr bwMode="auto">
            <a:xfrm>
              <a:off x="4242" y="1248"/>
              <a:ext cx="822" cy="2098"/>
              <a:chOff x="4236" y="1296"/>
              <a:chExt cx="822" cy="2098"/>
            </a:xfrm>
          </p:grpSpPr>
          <p:sp>
            <p:nvSpPr>
              <p:cNvPr id="19" name="Line 24"/>
              <p:cNvSpPr>
                <a:spLocks noChangeShapeType="1"/>
              </p:cNvSpPr>
              <p:nvPr/>
            </p:nvSpPr>
            <p:spPr bwMode="auto">
              <a:xfrm rot="10800000" flipV="1">
                <a:off x="5055" y="2514"/>
                <a:ext cx="0" cy="316"/>
              </a:xfrm>
              <a:prstGeom prst="line">
                <a:avLst/>
              </a:prstGeom>
              <a:noFill/>
              <a:ln w="76200">
                <a:solidFill>
                  <a:srgbClr val="FF0000"/>
                </a:solidFill>
                <a:round/>
                <a:headEnd/>
                <a:tailEnd type="triangle" w="med" len="med"/>
              </a:ln>
              <a:effectLst/>
            </p:spPr>
            <p:txBody>
              <a:bodyPr/>
              <a:lstStyle/>
              <a:p>
                <a:pPr fontAlgn="base">
                  <a:spcBef>
                    <a:spcPct val="0"/>
                  </a:spcBef>
                  <a:spcAft>
                    <a:spcPct val="0"/>
                  </a:spcAft>
                </a:pPr>
                <a:endParaRPr lang="en-US" sz="1400" dirty="0">
                  <a:solidFill>
                    <a:srgbClr val="808080"/>
                  </a:solidFill>
                  <a:latin typeface="Times New Roman" panose="02020603050405020304" pitchFamily="18" charset="0"/>
                  <a:cs typeface="Times New Roman" panose="02020603050405020304" pitchFamily="18" charset="0"/>
                </a:endParaRPr>
              </a:p>
            </p:txBody>
          </p:sp>
          <p:sp>
            <p:nvSpPr>
              <p:cNvPr id="20" name="Line 25"/>
              <p:cNvSpPr>
                <a:spLocks noChangeShapeType="1"/>
              </p:cNvSpPr>
              <p:nvPr/>
            </p:nvSpPr>
            <p:spPr bwMode="auto">
              <a:xfrm rot="10800000" flipV="1">
                <a:off x="5058" y="1553"/>
                <a:ext cx="0" cy="316"/>
              </a:xfrm>
              <a:prstGeom prst="line">
                <a:avLst/>
              </a:prstGeom>
              <a:noFill/>
              <a:ln w="76200">
                <a:solidFill>
                  <a:srgbClr val="FF0000"/>
                </a:solidFill>
                <a:round/>
                <a:headEnd/>
                <a:tailEnd type="triangle" w="med" len="med"/>
              </a:ln>
              <a:effectLst/>
            </p:spPr>
            <p:txBody>
              <a:bodyPr/>
              <a:lstStyle/>
              <a:p>
                <a:pPr fontAlgn="base">
                  <a:spcBef>
                    <a:spcPct val="0"/>
                  </a:spcBef>
                  <a:spcAft>
                    <a:spcPct val="0"/>
                  </a:spcAft>
                </a:pPr>
                <a:endParaRPr lang="en-US" sz="1400" dirty="0">
                  <a:solidFill>
                    <a:srgbClr val="808080"/>
                  </a:solidFill>
                  <a:latin typeface="Times New Roman" panose="02020603050405020304" pitchFamily="18" charset="0"/>
                  <a:cs typeface="Times New Roman" panose="02020603050405020304" pitchFamily="18" charset="0"/>
                </a:endParaRPr>
              </a:p>
            </p:txBody>
          </p:sp>
          <p:sp>
            <p:nvSpPr>
              <p:cNvPr id="21" name="Line 26"/>
              <p:cNvSpPr>
                <a:spLocks noChangeShapeType="1"/>
              </p:cNvSpPr>
              <p:nvPr/>
            </p:nvSpPr>
            <p:spPr bwMode="auto">
              <a:xfrm rot="16200000" flipH="1">
                <a:off x="4400" y="1138"/>
                <a:ext cx="0" cy="316"/>
              </a:xfrm>
              <a:prstGeom prst="line">
                <a:avLst/>
              </a:prstGeom>
              <a:noFill/>
              <a:ln w="76200">
                <a:solidFill>
                  <a:srgbClr val="FF0000"/>
                </a:solidFill>
                <a:round/>
                <a:headEnd/>
                <a:tailEnd type="triangle" w="med" len="med"/>
              </a:ln>
              <a:effectLst/>
            </p:spPr>
            <p:txBody>
              <a:bodyPr/>
              <a:lstStyle/>
              <a:p>
                <a:pPr fontAlgn="base">
                  <a:spcBef>
                    <a:spcPct val="0"/>
                  </a:spcBef>
                  <a:spcAft>
                    <a:spcPct val="0"/>
                  </a:spcAft>
                </a:pPr>
                <a:endParaRPr lang="en-US" sz="1400" dirty="0">
                  <a:solidFill>
                    <a:srgbClr val="808080"/>
                  </a:solidFill>
                  <a:latin typeface="Times New Roman" panose="02020603050405020304" pitchFamily="18" charset="0"/>
                  <a:cs typeface="Times New Roman" panose="02020603050405020304" pitchFamily="18" charset="0"/>
                </a:endParaRPr>
              </a:p>
            </p:txBody>
          </p:sp>
          <p:sp>
            <p:nvSpPr>
              <p:cNvPr id="22" name="Line 27"/>
              <p:cNvSpPr>
                <a:spLocks noChangeShapeType="1"/>
              </p:cNvSpPr>
              <p:nvPr/>
            </p:nvSpPr>
            <p:spPr bwMode="auto">
              <a:xfrm rot="5400000" flipH="1">
                <a:off x="4394" y="3236"/>
                <a:ext cx="0" cy="316"/>
              </a:xfrm>
              <a:prstGeom prst="line">
                <a:avLst/>
              </a:prstGeom>
              <a:noFill/>
              <a:ln w="76200">
                <a:solidFill>
                  <a:srgbClr val="FF0000"/>
                </a:solidFill>
                <a:round/>
                <a:headEnd/>
                <a:tailEnd type="triangle" w="med" len="med"/>
              </a:ln>
              <a:effectLst/>
            </p:spPr>
            <p:txBody>
              <a:bodyPr/>
              <a:lstStyle/>
              <a:p>
                <a:pPr fontAlgn="base">
                  <a:spcBef>
                    <a:spcPct val="0"/>
                  </a:spcBef>
                  <a:spcAft>
                    <a:spcPct val="0"/>
                  </a:spcAft>
                </a:pPr>
                <a:endParaRPr lang="en-US" sz="1400" dirty="0">
                  <a:solidFill>
                    <a:srgbClr val="808080"/>
                  </a:solidFill>
                  <a:latin typeface="Times New Roman" panose="02020603050405020304" pitchFamily="18" charset="0"/>
                  <a:cs typeface="Times New Roman" panose="02020603050405020304" pitchFamily="18" charset="0"/>
                </a:endParaRPr>
              </a:p>
            </p:txBody>
          </p:sp>
        </p:grpSp>
        <p:grpSp>
          <p:nvGrpSpPr>
            <p:cNvPr id="13" name="Group 28"/>
            <p:cNvGrpSpPr>
              <a:grpSpLocks/>
            </p:cNvGrpSpPr>
            <p:nvPr/>
          </p:nvGrpSpPr>
          <p:grpSpPr bwMode="auto">
            <a:xfrm>
              <a:off x="3606" y="2472"/>
              <a:ext cx="1592" cy="576"/>
              <a:chOff x="3606" y="2472"/>
              <a:chExt cx="1592" cy="576"/>
            </a:xfrm>
          </p:grpSpPr>
          <p:sp>
            <p:nvSpPr>
              <p:cNvPr id="17" name="Text Box 29"/>
              <p:cNvSpPr txBox="1">
                <a:spLocks noChangeArrowheads="1"/>
              </p:cNvSpPr>
              <p:nvPr/>
            </p:nvSpPr>
            <p:spPr bwMode="auto">
              <a:xfrm>
                <a:off x="3606" y="2798"/>
                <a:ext cx="1592" cy="250"/>
              </a:xfrm>
              <a:prstGeom prst="rect">
                <a:avLst/>
              </a:prstGeom>
              <a:noFill/>
              <a:ln w="9525">
                <a:noFill/>
                <a:miter lim="800000"/>
                <a:headEnd/>
                <a:tailEnd/>
              </a:ln>
              <a:effectLst/>
            </p:spPr>
            <p:txBody>
              <a:bodyPr>
                <a:spAutoFit/>
              </a:bodyPr>
              <a:lstStyle/>
              <a:p>
                <a:pPr algn="ctr" fontAlgn="base">
                  <a:lnSpc>
                    <a:spcPct val="90000"/>
                  </a:lnSpc>
                  <a:spcBef>
                    <a:spcPct val="0"/>
                  </a:spcBef>
                  <a:spcAft>
                    <a:spcPct val="0"/>
                  </a:spcAft>
                </a:pPr>
                <a:r>
                  <a:rPr lang="en-US" sz="1100" dirty="0">
                    <a:solidFill>
                      <a:srgbClr val="99FFCC">
                        <a:lumMod val="25000"/>
                      </a:srgbClr>
                    </a:solidFill>
                    <a:latin typeface="Times New Roman" panose="02020603050405020304" pitchFamily="18" charset="0"/>
                    <a:cs typeface="Times New Roman" panose="02020603050405020304" pitchFamily="18" charset="0"/>
                  </a:rPr>
                  <a:t>ISSM </a:t>
                </a:r>
                <a:r>
                  <a:rPr lang="en-US" sz="1100" dirty="0" smtClean="0">
                    <a:solidFill>
                      <a:srgbClr val="99FFCC">
                        <a:lumMod val="25000"/>
                      </a:srgbClr>
                    </a:solidFill>
                    <a:latin typeface="Times New Roman" panose="02020603050405020304" pitchFamily="18" charset="0"/>
                    <a:cs typeface="Times New Roman" panose="02020603050405020304" pitchFamily="18" charset="0"/>
                  </a:rPr>
                  <a:t>implements </a:t>
                </a:r>
                <a:r>
                  <a:rPr lang="en-US" sz="1100" dirty="0">
                    <a:solidFill>
                      <a:srgbClr val="99FFCC">
                        <a:lumMod val="25000"/>
                      </a:srgbClr>
                    </a:solidFill>
                    <a:latin typeface="Times New Roman" panose="02020603050405020304" pitchFamily="18" charset="0"/>
                    <a:cs typeface="Times New Roman" panose="02020603050405020304" pitchFamily="18" charset="0"/>
                  </a:rPr>
                  <a:t>security controls </a:t>
                </a:r>
                <a:r>
                  <a:rPr lang="en-US" sz="1100" dirty="0" smtClean="0">
                    <a:solidFill>
                      <a:srgbClr val="99FFCC">
                        <a:lumMod val="25000"/>
                      </a:srgbClr>
                    </a:solidFill>
                    <a:latin typeface="Times New Roman" panose="02020603050405020304" pitchFamily="18" charset="0"/>
                    <a:cs typeface="Times New Roman" panose="02020603050405020304" pitchFamily="18" charset="0"/>
                  </a:rPr>
                  <a:t>selected for the IS.</a:t>
                </a:r>
                <a:endParaRPr lang="en-US" sz="1100" dirty="0">
                  <a:solidFill>
                    <a:srgbClr val="99FFCC">
                      <a:lumMod val="25000"/>
                    </a:srgbClr>
                  </a:solidFill>
                  <a:latin typeface="Times New Roman" panose="02020603050405020304" pitchFamily="18" charset="0"/>
                  <a:cs typeface="Times New Roman" panose="02020603050405020304" pitchFamily="18" charset="0"/>
                </a:endParaRPr>
              </a:p>
            </p:txBody>
          </p:sp>
          <p:sp>
            <p:nvSpPr>
              <p:cNvPr id="18" name="Text Box 30"/>
              <p:cNvSpPr txBox="1">
                <a:spLocks noChangeArrowheads="1"/>
              </p:cNvSpPr>
              <p:nvPr/>
            </p:nvSpPr>
            <p:spPr bwMode="auto">
              <a:xfrm>
                <a:off x="3902" y="2472"/>
                <a:ext cx="1008" cy="310"/>
              </a:xfrm>
              <a:prstGeom prst="rect">
                <a:avLst/>
              </a:prstGeom>
              <a:solidFill>
                <a:schemeClr val="bg1">
                  <a:lumMod val="75000"/>
                </a:schemeClr>
              </a:solidFill>
              <a:ln w="9525">
                <a:noFill/>
                <a:miter lim="800000"/>
                <a:headEnd/>
                <a:tailEnd/>
              </a:ln>
              <a:effectLst/>
            </p:spPr>
            <p:txBody>
              <a:bodyPr>
                <a:spAutoFit/>
              </a:bodyPr>
              <a:lstStyle/>
              <a:p>
                <a:pPr algn="ctr" fontAlgn="base">
                  <a:spcBef>
                    <a:spcPct val="100000"/>
                  </a:spcBef>
                  <a:spcAft>
                    <a:spcPct val="100000"/>
                  </a:spcAft>
                </a:pPr>
                <a:r>
                  <a:rPr lang="en-US" sz="1400" b="1" dirty="0" smtClean="0">
                    <a:solidFill>
                      <a:srgbClr val="F8F8F8"/>
                    </a:solidFill>
                    <a:latin typeface="Times New Roman" panose="02020603050405020304" pitchFamily="18" charset="0"/>
                    <a:cs typeface="Times New Roman" panose="02020603050405020304" pitchFamily="18" charset="0"/>
                  </a:rPr>
                  <a:t>3. IMPLEMENT </a:t>
                </a:r>
                <a:r>
                  <a:rPr lang="en-US" sz="1200" b="1" dirty="0">
                    <a:solidFill>
                      <a:srgbClr val="F8F8F8"/>
                    </a:solidFill>
                    <a:latin typeface="Times New Roman" panose="02020603050405020304" pitchFamily="18" charset="0"/>
                    <a:cs typeface="Times New Roman" panose="02020603050405020304" pitchFamily="18" charset="0"/>
                  </a:rPr>
                  <a:t>Security Controls</a:t>
                </a:r>
                <a:endParaRPr lang="en-US" sz="1300" b="1" dirty="0">
                  <a:solidFill>
                    <a:srgbClr val="F8F8F8"/>
                  </a:solidFill>
                  <a:latin typeface="Times New Roman" panose="02020603050405020304" pitchFamily="18" charset="0"/>
                  <a:cs typeface="Times New Roman" panose="02020603050405020304" pitchFamily="18" charset="0"/>
                </a:endParaRPr>
              </a:p>
            </p:txBody>
          </p:sp>
        </p:grpSp>
        <p:grpSp>
          <p:nvGrpSpPr>
            <p:cNvPr id="14" name="Group 31"/>
            <p:cNvGrpSpPr>
              <a:grpSpLocks/>
            </p:cNvGrpSpPr>
            <p:nvPr/>
          </p:nvGrpSpPr>
          <p:grpSpPr bwMode="auto">
            <a:xfrm>
              <a:off x="3616" y="1506"/>
              <a:ext cx="1520" cy="1056"/>
              <a:chOff x="3616" y="1506"/>
              <a:chExt cx="1520" cy="1056"/>
            </a:xfrm>
          </p:grpSpPr>
          <p:sp>
            <p:nvSpPr>
              <p:cNvPr id="15" name="Text Box 32"/>
              <p:cNvSpPr txBox="1">
                <a:spLocks noChangeArrowheads="1"/>
              </p:cNvSpPr>
              <p:nvPr/>
            </p:nvSpPr>
            <p:spPr bwMode="auto">
              <a:xfrm>
                <a:off x="3900" y="1506"/>
                <a:ext cx="1008" cy="310"/>
              </a:xfrm>
              <a:prstGeom prst="rect">
                <a:avLst/>
              </a:prstGeom>
              <a:solidFill>
                <a:srgbClr val="000099"/>
              </a:solidFill>
              <a:ln w="9525">
                <a:noFill/>
                <a:miter lim="800000"/>
                <a:headEnd/>
                <a:tailEnd/>
              </a:ln>
              <a:effectLst/>
            </p:spPr>
            <p:txBody>
              <a:bodyPr>
                <a:spAutoFit/>
              </a:bodyPr>
              <a:lstStyle/>
              <a:p>
                <a:pPr algn="ctr" fontAlgn="base">
                  <a:spcBef>
                    <a:spcPct val="100000"/>
                  </a:spcBef>
                  <a:spcAft>
                    <a:spcPct val="100000"/>
                  </a:spcAft>
                </a:pPr>
                <a:r>
                  <a:rPr lang="en-US" sz="1400" b="1" dirty="0" smtClean="0">
                    <a:solidFill>
                      <a:srgbClr val="F8F8F8"/>
                    </a:solidFill>
                    <a:latin typeface="Times New Roman" panose="02020603050405020304" pitchFamily="18" charset="0"/>
                    <a:cs typeface="Times New Roman" panose="02020603050405020304" pitchFamily="18" charset="0"/>
                  </a:rPr>
                  <a:t>2. SELECT      </a:t>
                </a:r>
                <a:r>
                  <a:rPr lang="en-US" sz="1200" b="1" dirty="0">
                    <a:solidFill>
                      <a:srgbClr val="F8F8F8"/>
                    </a:solidFill>
                    <a:latin typeface="Times New Roman" panose="02020603050405020304" pitchFamily="18" charset="0"/>
                    <a:cs typeface="Times New Roman" panose="02020603050405020304" pitchFamily="18" charset="0"/>
                  </a:rPr>
                  <a:t>Security Controls</a:t>
                </a:r>
                <a:endParaRPr lang="en-US" sz="1300" b="1" dirty="0">
                  <a:solidFill>
                    <a:srgbClr val="F8F8F8"/>
                  </a:solidFill>
                  <a:latin typeface="Times New Roman" panose="02020603050405020304" pitchFamily="18" charset="0"/>
                  <a:cs typeface="Times New Roman" panose="02020603050405020304" pitchFamily="18" charset="0"/>
                </a:endParaRPr>
              </a:p>
            </p:txBody>
          </p:sp>
          <p:sp>
            <p:nvSpPr>
              <p:cNvPr id="16" name="Text Box 33"/>
              <p:cNvSpPr txBox="1">
                <a:spLocks noChangeArrowheads="1"/>
              </p:cNvSpPr>
              <p:nvPr/>
            </p:nvSpPr>
            <p:spPr bwMode="auto">
              <a:xfrm>
                <a:off x="3616" y="1832"/>
                <a:ext cx="1520" cy="730"/>
              </a:xfrm>
              <a:prstGeom prst="rect">
                <a:avLst/>
              </a:prstGeom>
              <a:noFill/>
              <a:ln w="9525">
                <a:noFill/>
                <a:miter lim="800000"/>
                <a:headEnd/>
                <a:tailEnd/>
              </a:ln>
              <a:effectLst/>
            </p:spPr>
            <p:txBody>
              <a:bodyPr>
                <a:spAutoFit/>
              </a:bodyPr>
              <a:lstStyle/>
              <a:p>
                <a:pPr algn="ctr" fontAlgn="base">
                  <a:lnSpc>
                    <a:spcPct val="90000"/>
                  </a:lnSpc>
                  <a:spcBef>
                    <a:spcPct val="0"/>
                  </a:spcBef>
                  <a:spcAft>
                    <a:spcPct val="0"/>
                  </a:spcAft>
                </a:pPr>
                <a:r>
                  <a:rPr lang="en-US" sz="1100" dirty="0">
                    <a:solidFill>
                      <a:srgbClr val="99FFCC">
                        <a:lumMod val="25000"/>
                      </a:srgbClr>
                    </a:solidFill>
                    <a:latin typeface="Times New Roman" panose="02020603050405020304" pitchFamily="18" charset="0"/>
                    <a:cs typeface="Times New Roman" panose="02020603050405020304" pitchFamily="18" charset="0"/>
                  </a:rPr>
                  <a:t>ISSM selects security controls and applies tailoring and </a:t>
                </a:r>
                <a:r>
                  <a:rPr lang="en-US" sz="1100" dirty="0" smtClean="0">
                    <a:solidFill>
                      <a:srgbClr val="99FFCC">
                        <a:lumMod val="25000"/>
                      </a:srgbClr>
                    </a:solidFill>
                    <a:latin typeface="Times New Roman" panose="02020603050405020304" pitchFamily="18" charset="0"/>
                    <a:cs typeface="Times New Roman" panose="02020603050405020304" pitchFamily="18" charset="0"/>
                  </a:rPr>
                  <a:t>supplemental </a:t>
                </a:r>
                <a:r>
                  <a:rPr lang="en-US" sz="1100" dirty="0">
                    <a:solidFill>
                      <a:srgbClr val="99FFCC">
                        <a:lumMod val="25000"/>
                      </a:srgbClr>
                    </a:solidFill>
                    <a:latin typeface="Times New Roman" panose="02020603050405020304" pitchFamily="18" charset="0"/>
                    <a:cs typeface="Times New Roman" panose="02020603050405020304" pitchFamily="18" charset="0"/>
                  </a:rPr>
                  <a:t>controls as needed based on risk </a:t>
                </a:r>
                <a:r>
                  <a:rPr lang="en-US" sz="1100" dirty="0" smtClean="0">
                    <a:solidFill>
                      <a:srgbClr val="99FFCC">
                        <a:lumMod val="25000"/>
                      </a:srgbClr>
                    </a:solidFill>
                    <a:latin typeface="Times New Roman" panose="02020603050405020304" pitchFamily="18" charset="0"/>
                    <a:cs typeface="Times New Roman" panose="02020603050405020304" pitchFamily="18" charset="0"/>
                  </a:rPr>
                  <a:t>assessment</a:t>
                </a:r>
                <a:r>
                  <a:rPr lang="en-US" sz="1100" dirty="0">
                    <a:solidFill>
                      <a:srgbClr val="808080"/>
                    </a:solidFill>
                    <a:latin typeface="Times New Roman" panose="02020603050405020304" pitchFamily="18" charset="0"/>
                    <a:cs typeface="Times New Roman" panose="02020603050405020304" pitchFamily="18" charset="0"/>
                  </a:rPr>
                  <a:t>.</a:t>
                </a:r>
                <a:r>
                  <a:rPr lang="en-US" sz="1100" dirty="0" smtClean="0">
                    <a:solidFill>
                      <a:srgbClr val="808080"/>
                    </a:solidFill>
                    <a:latin typeface="Times New Roman" panose="02020603050405020304" pitchFamily="18" charset="0"/>
                    <a:cs typeface="Times New Roman" panose="02020603050405020304" pitchFamily="18" charset="0"/>
                  </a:rPr>
                  <a:t> </a:t>
                </a:r>
              </a:p>
              <a:p>
                <a:pPr algn="ctr" fontAlgn="base">
                  <a:lnSpc>
                    <a:spcPct val="90000"/>
                  </a:lnSpc>
                  <a:spcBef>
                    <a:spcPct val="0"/>
                  </a:spcBef>
                  <a:spcAft>
                    <a:spcPct val="0"/>
                  </a:spcAft>
                </a:pPr>
                <a:r>
                  <a:rPr lang="en-US" sz="1100" b="1" dirty="0" smtClean="0">
                    <a:solidFill>
                      <a:srgbClr val="99FFCC">
                        <a:lumMod val="25000"/>
                      </a:srgbClr>
                    </a:solidFill>
                    <a:latin typeface="Times New Roman" panose="02020603050405020304" pitchFamily="18" charset="0"/>
                    <a:cs typeface="Times New Roman" panose="02020603050405020304" pitchFamily="18" charset="0"/>
                  </a:rPr>
                  <a:t>ISSP </a:t>
                </a:r>
                <a:r>
                  <a:rPr lang="en-US" sz="1100" b="1" dirty="0">
                    <a:solidFill>
                      <a:srgbClr val="99FFCC">
                        <a:lumMod val="25000"/>
                      </a:srgbClr>
                    </a:solidFill>
                    <a:latin typeface="Times New Roman" panose="02020603050405020304" pitchFamily="18" charset="0"/>
                    <a:cs typeface="Times New Roman" panose="02020603050405020304" pitchFamily="18" charset="0"/>
                  </a:rPr>
                  <a:t>reviews </a:t>
                </a:r>
                <a:r>
                  <a:rPr lang="en-US" sz="1100" b="1" dirty="0" smtClean="0">
                    <a:solidFill>
                      <a:srgbClr val="99FFCC">
                        <a:lumMod val="25000"/>
                      </a:srgbClr>
                    </a:solidFill>
                    <a:latin typeface="Times New Roman" panose="02020603050405020304" pitchFamily="18" charset="0"/>
                    <a:cs typeface="Times New Roman" panose="02020603050405020304" pitchFamily="18" charset="0"/>
                  </a:rPr>
                  <a:t>SSP and provides concurrence.</a:t>
                </a:r>
                <a:endParaRPr lang="en-US" sz="1100" b="1" dirty="0">
                  <a:solidFill>
                    <a:srgbClr val="808080"/>
                  </a:solidFill>
                  <a:latin typeface="Times New Roman" panose="02020603050405020304" pitchFamily="18" charset="0"/>
                  <a:cs typeface="Times New Roman" panose="02020603050405020304" pitchFamily="18" charset="0"/>
                </a:endParaRPr>
              </a:p>
              <a:p>
                <a:pPr algn="ctr" fontAlgn="base">
                  <a:lnSpc>
                    <a:spcPct val="90000"/>
                  </a:lnSpc>
                  <a:spcBef>
                    <a:spcPct val="0"/>
                  </a:spcBef>
                  <a:spcAft>
                    <a:spcPct val="0"/>
                  </a:spcAft>
                </a:pPr>
                <a:r>
                  <a:rPr lang="en-US" sz="1100" dirty="0">
                    <a:solidFill>
                      <a:srgbClr val="808080"/>
                    </a:solidFill>
                    <a:latin typeface="Times New Roman" panose="02020603050405020304" pitchFamily="18" charset="0"/>
                    <a:cs typeface="Times New Roman" panose="02020603050405020304" pitchFamily="18" charset="0"/>
                  </a:rPr>
                  <a:t>  </a:t>
                </a:r>
              </a:p>
            </p:txBody>
          </p:sp>
        </p:grpSp>
      </p:grpSp>
      <p:sp>
        <p:nvSpPr>
          <p:cNvPr id="2" name="TextBox 1"/>
          <p:cNvSpPr txBox="1"/>
          <p:nvPr/>
        </p:nvSpPr>
        <p:spPr>
          <a:xfrm>
            <a:off x="4714389" y="1276146"/>
            <a:ext cx="4429611" cy="353302"/>
          </a:xfrm>
          <a:prstGeom prst="rect">
            <a:avLst/>
          </a:prstGeom>
        </p:spPr>
        <p:txBody>
          <a:bodyPr wrap="none" rtlCol="0">
            <a:spAutoFit/>
          </a:bodyPr>
          <a:lstStyle/>
          <a:p>
            <a:pPr marL="173038" indent="-171450" algn="l" rtl="0" fontAlgn="base">
              <a:lnSpc>
                <a:spcPct val="106000"/>
              </a:lnSpc>
              <a:spcBef>
                <a:spcPct val="80000"/>
              </a:spcBef>
              <a:spcAft>
                <a:spcPct val="0"/>
              </a:spcAft>
              <a:buClr>
                <a:srgbClr val="000000"/>
              </a:buClr>
              <a:buFont typeface="Wingdings" panose="05000000000000000000" pitchFamily="2" charset="2"/>
              <a:buChar char="ü"/>
            </a:pPr>
            <a:r>
              <a:rPr lang="en-US" sz="1600" kern="1200" dirty="0" smtClean="0">
                <a:solidFill>
                  <a:srgbClr val="000000"/>
                </a:solidFill>
                <a:latin typeface="Arial"/>
                <a:ea typeface="+mn-ea"/>
                <a:cs typeface="Arial" charset="0"/>
              </a:rPr>
              <a:t>Risk Assessment Report (RAR) is complete</a:t>
            </a:r>
            <a:endParaRPr lang="en-US" sz="1600" kern="1200" dirty="0">
              <a:solidFill>
                <a:srgbClr val="000000"/>
              </a:solidFill>
              <a:latin typeface="Arial"/>
              <a:ea typeface="+mn-ea"/>
              <a:cs typeface="Arial" charset="0"/>
            </a:endParaRPr>
          </a:p>
        </p:txBody>
      </p:sp>
      <p:sp>
        <p:nvSpPr>
          <p:cNvPr id="36" name="TextBox 35"/>
          <p:cNvSpPr txBox="1"/>
          <p:nvPr/>
        </p:nvSpPr>
        <p:spPr>
          <a:xfrm>
            <a:off x="5309804" y="1544653"/>
            <a:ext cx="3086422" cy="385939"/>
          </a:xfrm>
          <a:prstGeom prst="rect">
            <a:avLst/>
          </a:prstGeom>
        </p:spPr>
        <p:txBody>
          <a:bodyPr wrap="none" rtlCol="0">
            <a:spAutoFit/>
          </a:bodyPr>
          <a:lstStyle/>
          <a:p>
            <a:pPr marL="173038" indent="-171450" algn="l" rtl="0" fontAlgn="base">
              <a:lnSpc>
                <a:spcPct val="106000"/>
              </a:lnSpc>
              <a:spcBef>
                <a:spcPct val="80000"/>
              </a:spcBef>
              <a:spcAft>
                <a:spcPct val="0"/>
              </a:spcAft>
              <a:buClr>
                <a:srgbClr val="000000"/>
              </a:buClr>
              <a:buFont typeface="Wingdings" panose="05000000000000000000" pitchFamily="2" charset="2"/>
              <a:buChar char="ü"/>
            </a:pPr>
            <a:r>
              <a:rPr lang="en-US" sz="1800" dirty="0" smtClean="0">
                <a:solidFill>
                  <a:srgbClr val="000000"/>
                </a:solidFill>
                <a:latin typeface="Arial"/>
              </a:rPr>
              <a:t>Categorization is complete</a:t>
            </a:r>
            <a:endParaRPr lang="en-US" sz="1800" kern="1200" dirty="0">
              <a:solidFill>
                <a:srgbClr val="000000"/>
              </a:solidFill>
              <a:latin typeface="Arial"/>
            </a:endParaRPr>
          </a:p>
        </p:txBody>
      </p:sp>
      <p:sp>
        <p:nvSpPr>
          <p:cNvPr id="38" name="TextBox 37"/>
          <p:cNvSpPr txBox="1"/>
          <p:nvPr/>
        </p:nvSpPr>
        <p:spPr>
          <a:xfrm>
            <a:off x="5807291" y="1850921"/>
            <a:ext cx="3355727" cy="385939"/>
          </a:xfrm>
          <a:prstGeom prst="rect">
            <a:avLst/>
          </a:prstGeom>
        </p:spPr>
        <p:txBody>
          <a:bodyPr wrap="none" rtlCol="0">
            <a:spAutoFit/>
          </a:bodyPr>
          <a:lstStyle/>
          <a:p>
            <a:pPr marL="173038" indent="-171450" algn="l" rtl="0" fontAlgn="base">
              <a:lnSpc>
                <a:spcPct val="106000"/>
              </a:lnSpc>
              <a:spcBef>
                <a:spcPct val="80000"/>
              </a:spcBef>
              <a:spcAft>
                <a:spcPct val="0"/>
              </a:spcAft>
              <a:buClr>
                <a:srgbClr val="000000"/>
              </a:buClr>
              <a:buFont typeface="Wingdings" panose="05000000000000000000" pitchFamily="2" charset="2"/>
              <a:buChar char="ü"/>
            </a:pPr>
            <a:r>
              <a:rPr lang="en-US" sz="1800" dirty="0" smtClean="0">
                <a:solidFill>
                  <a:srgbClr val="000000"/>
                </a:solidFill>
                <a:latin typeface="Arial"/>
              </a:rPr>
              <a:t>Control Selection is complete</a:t>
            </a:r>
            <a:endParaRPr lang="en-US" sz="1800" kern="1200" dirty="0">
              <a:solidFill>
                <a:srgbClr val="000000"/>
              </a:solidFill>
              <a:latin typeface="Arial"/>
            </a:endParaRPr>
          </a:p>
        </p:txBody>
      </p:sp>
      <p:sp>
        <p:nvSpPr>
          <p:cNvPr id="3" name="TextBox 2"/>
          <p:cNvSpPr txBox="1"/>
          <p:nvPr/>
        </p:nvSpPr>
        <p:spPr>
          <a:xfrm flipH="1">
            <a:off x="5171396" y="1087165"/>
            <a:ext cx="3286715" cy="259045"/>
          </a:xfrm>
          <a:prstGeom prst="rect">
            <a:avLst/>
          </a:prstGeom>
        </p:spPr>
        <p:txBody>
          <a:bodyPr wrap="square" rtlCol="0">
            <a:spAutoFit/>
          </a:bodyPr>
          <a:lstStyle/>
          <a:p>
            <a:pPr marL="1588" algn="l" rtl="0" fontAlgn="base">
              <a:lnSpc>
                <a:spcPct val="106000"/>
              </a:lnSpc>
              <a:spcBef>
                <a:spcPct val="80000"/>
              </a:spcBef>
              <a:spcAft>
                <a:spcPct val="0"/>
              </a:spcAft>
              <a:buClr>
                <a:srgbClr val="000000"/>
              </a:buClr>
            </a:pPr>
            <a:r>
              <a:rPr lang="en-US" sz="1100" kern="1200" dirty="0" smtClean="0">
                <a:solidFill>
                  <a:srgbClr val="000000"/>
                </a:solidFill>
                <a:latin typeface="Arial"/>
                <a:ea typeface="+mn-ea"/>
                <a:cs typeface="Arial" charset="0"/>
              </a:rPr>
              <a:t>Now at this point…. </a:t>
            </a:r>
            <a:endParaRPr lang="en-US" sz="1100" kern="1200" dirty="0">
              <a:solidFill>
                <a:srgbClr val="000000"/>
              </a:solidFill>
              <a:latin typeface="Arial"/>
              <a:ea typeface="+mn-ea"/>
              <a:cs typeface="Arial" charset="0"/>
            </a:endParaRPr>
          </a:p>
        </p:txBody>
      </p:sp>
    </p:spTree>
    <p:extLst>
      <p:ext uri="{BB962C8B-B14F-4D97-AF65-F5344CB8AC3E}">
        <p14:creationId xmlns:p14="http://schemas.microsoft.com/office/powerpoint/2010/main" val="3742991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subTnLst>
                                    <p:animClr clrSpc="rgb" dir="cw">
                                      <p:cBhvr override="childStyle">
                                        <p:cTn dur="1" fill="hold" display="0" masterRel="nextClick" afterEffect="1"/>
                                        <p:tgtEl>
                                          <p:spTgt spid="2"/>
                                        </p:tgtEl>
                                        <p:attrNameLst>
                                          <p:attrName>ppt_c</p:attrName>
                                        </p:attrNameLst>
                                      </p:cBhvr>
                                      <p:to>
                                        <a:schemeClr val="hlink"/>
                                      </p:to>
                                    </p:animClr>
                                  </p:sub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down)">
                                      <p:cBhvr>
                                        <p:cTn id="24" dur="580">
                                          <p:stCondLst>
                                            <p:cond delay="0"/>
                                          </p:stCondLst>
                                        </p:cTn>
                                        <p:tgtEl>
                                          <p:spTgt spid="36"/>
                                        </p:tgtEl>
                                      </p:cBhvr>
                                    </p:animEffect>
                                    <p:anim calcmode="lin" valueType="num">
                                      <p:cBhvr>
                                        <p:cTn id="25"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30" dur="26">
                                          <p:stCondLst>
                                            <p:cond delay="650"/>
                                          </p:stCondLst>
                                        </p:cTn>
                                        <p:tgtEl>
                                          <p:spTgt spid="36"/>
                                        </p:tgtEl>
                                      </p:cBhvr>
                                      <p:to x="100000" y="60000"/>
                                    </p:animScale>
                                    <p:animScale>
                                      <p:cBhvr>
                                        <p:cTn id="31" dur="166" decel="50000">
                                          <p:stCondLst>
                                            <p:cond delay="676"/>
                                          </p:stCondLst>
                                        </p:cTn>
                                        <p:tgtEl>
                                          <p:spTgt spid="36"/>
                                        </p:tgtEl>
                                      </p:cBhvr>
                                      <p:to x="100000" y="100000"/>
                                    </p:animScale>
                                    <p:animScale>
                                      <p:cBhvr>
                                        <p:cTn id="32" dur="26">
                                          <p:stCondLst>
                                            <p:cond delay="1312"/>
                                          </p:stCondLst>
                                        </p:cTn>
                                        <p:tgtEl>
                                          <p:spTgt spid="36"/>
                                        </p:tgtEl>
                                      </p:cBhvr>
                                      <p:to x="100000" y="80000"/>
                                    </p:animScale>
                                    <p:animScale>
                                      <p:cBhvr>
                                        <p:cTn id="33" dur="166" decel="50000">
                                          <p:stCondLst>
                                            <p:cond delay="1338"/>
                                          </p:stCondLst>
                                        </p:cTn>
                                        <p:tgtEl>
                                          <p:spTgt spid="36"/>
                                        </p:tgtEl>
                                      </p:cBhvr>
                                      <p:to x="100000" y="100000"/>
                                    </p:animScale>
                                    <p:animScale>
                                      <p:cBhvr>
                                        <p:cTn id="34" dur="26">
                                          <p:stCondLst>
                                            <p:cond delay="1642"/>
                                          </p:stCondLst>
                                        </p:cTn>
                                        <p:tgtEl>
                                          <p:spTgt spid="36"/>
                                        </p:tgtEl>
                                      </p:cBhvr>
                                      <p:to x="100000" y="90000"/>
                                    </p:animScale>
                                    <p:animScale>
                                      <p:cBhvr>
                                        <p:cTn id="35" dur="166" decel="50000">
                                          <p:stCondLst>
                                            <p:cond delay="1668"/>
                                          </p:stCondLst>
                                        </p:cTn>
                                        <p:tgtEl>
                                          <p:spTgt spid="36"/>
                                        </p:tgtEl>
                                      </p:cBhvr>
                                      <p:to x="100000" y="100000"/>
                                    </p:animScale>
                                    <p:animScale>
                                      <p:cBhvr>
                                        <p:cTn id="36" dur="26">
                                          <p:stCondLst>
                                            <p:cond delay="1808"/>
                                          </p:stCondLst>
                                        </p:cTn>
                                        <p:tgtEl>
                                          <p:spTgt spid="36"/>
                                        </p:tgtEl>
                                      </p:cBhvr>
                                      <p:to x="100000" y="95000"/>
                                    </p:animScale>
                                    <p:animScale>
                                      <p:cBhvr>
                                        <p:cTn id="37" dur="166" decel="50000">
                                          <p:stCondLst>
                                            <p:cond delay="1834"/>
                                          </p:stCondLst>
                                        </p:cTn>
                                        <p:tgtEl>
                                          <p:spTgt spid="36"/>
                                        </p:tgtEl>
                                      </p:cBhvr>
                                      <p:to x="100000" y="100000"/>
                                    </p:animScale>
                                  </p:childTnLst>
                                  <p:subTnLst>
                                    <p:animClr clrSpc="rgb" dir="cw">
                                      <p:cBhvr override="childStyle">
                                        <p:cTn dur="1" fill="hold" display="0" masterRel="nextClick" afterEffect="1"/>
                                        <p:tgtEl>
                                          <p:spTgt spid="36"/>
                                        </p:tgtEl>
                                        <p:attrNameLst>
                                          <p:attrName>ppt_c</p:attrName>
                                        </p:attrNameLst>
                                      </p:cBhvr>
                                      <p:to>
                                        <a:schemeClr val="hlink"/>
                                      </p:to>
                                    </p:animClr>
                                  </p:sub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wipe(down)">
                                      <p:cBhvr>
                                        <p:cTn id="41" dur="580">
                                          <p:stCondLst>
                                            <p:cond delay="0"/>
                                          </p:stCondLst>
                                        </p:cTn>
                                        <p:tgtEl>
                                          <p:spTgt spid="38"/>
                                        </p:tgtEl>
                                      </p:cBhvr>
                                    </p:animEffect>
                                    <p:anim calcmode="lin" valueType="num">
                                      <p:cBhvr>
                                        <p:cTn id="42"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47" dur="26">
                                          <p:stCondLst>
                                            <p:cond delay="650"/>
                                          </p:stCondLst>
                                        </p:cTn>
                                        <p:tgtEl>
                                          <p:spTgt spid="38"/>
                                        </p:tgtEl>
                                      </p:cBhvr>
                                      <p:to x="100000" y="60000"/>
                                    </p:animScale>
                                    <p:animScale>
                                      <p:cBhvr>
                                        <p:cTn id="48" dur="166" decel="50000">
                                          <p:stCondLst>
                                            <p:cond delay="676"/>
                                          </p:stCondLst>
                                        </p:cTn>
                                        <p:tgtEl>
                                          <p:spTgt spid="38"/>
                                        </p:tgtEl>
                                      </p:cBhvr>
                                      <p:to x="100000" y="100000"/>
                                    </p:animScale>
                                    <p:animScale>
                                      <p:cBhvr>
                                        <p:cTn id="49" dur="26">
                                          <p:stCondLst>
                                            <p:cond delay="1312"/>
                                          </p:stCondLst>
                                        </p:cTn>
                                        <p:tgtEl>
                                          <p:spTgt spid="38"/>
                                        </p:tgtEl>
                                      </p:cBhvr>
                                      <p:to x="100000" y="80000"/>
                                    </p:animScale>
                                    <p:animScale>
                                      <p:cBhvr>
                                        <p:cTn id="50" dur="166" decel="50000">
                                          <p:stCondLst>
                                            <p:cond delay="1338"/>
                                          </p:stCondLst>
                                        </p:cTn>
                                        <p:tgtEl>
                                          <p:spTgt spid="38"/>
                                        </p:tgtEl>
                                      </p:cBhvr>
                                      <p:to x="100000" y="100000"/>
                                    </p:animScale>
                                    <p:animScale>
                                      <p:cBhvr>
                                        <p:cTn id="51" dur="26">
                                          <p:stCondLst>
                                            <p:cond delay="1642"/>
                                          </p:stCondLst>
                                        </p:cTn>
                                        <p:tgtEl>
                                          <p:spTgt spid="38"/>
                                        </p:tgtEl>
                                      </p:cBhvr>
                                      <p:to x="100000" y="90000"/>
                                    </p:animScale>
                                    <p:animScale>
                                      <p:cBhvr>
                                        <p:cTn id="52" dur="166" decel="50000">
                                          <p:stCondLst>
                                            <p:cond delay="1668"/>
                                          </p:stCondLst>
                                        </p:cTn>
                                        <p:tgtEl>
                                          <p:spTgt spid="38"/>
                                        </p:tgtEl>
                                      </p:cBhvr>
                                      <p:to x="100000" y="100000"/>
                                    </p:animScale>
                                    <p:animScale>
                                      <p:cBhvr>
                                        <p:cTn id="53" dur="26">
                                          <p:stCondLst>
                                            <p:cond delay="1808"/>
                                          </p:stCondLst>
                                        </p:cTn>
                                        <p:tgtEl>
                                          <p:spTgt spid="38"/>
                                        </p:tgtEl>
                                      </p:cBhvr>
                                      <p:to x="100000" y="95000"/>
                                    </p:animScale>
                                    <p:animScale>
                                      <p:cBhvr>
                                        <p:cTn id="54" dur="166" decel="50000">
                                          <p:stCondLst>
                                            <p:cond delay="1834"/>
                                          </p:stCondLst>
                                        </p:cTn>
                                        <p:tgtEl>
                                          <p:spTgt spid="38"/>
                                        </p:tgtEl>
                                      </p:cBhvr>
                                      <p:to x="100000" y="100000"/>
                                    </p:animScale>
                                  </p:childTnLst>
                                  <p:subTnLst>
                                    <p:animClr clrSpc="rgb" dir="cw">
                                      <p:cBhvr override="childStyle">
                                        <p:cTn dur="1" fill="hold" display="0" masterRel="nextClick" afterEffect="1"/>
                                        <p:tgtEl>
                                          <p:spTgt spid="38"/>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6" grpId="0"/>
      <p:bldP spid="3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a:spLocks noGrp="1"/>
          </p:cNvSpPr>
          <p:nvPr>
            <p:ph type="body" sz="quarter" idx="10"/>
          </p:nvPr>
        </p:nvSpPr>
        <p:spPr>
          <a:xfrm>
            <a:off x="393192" y="1119352"/>
            <a:ext cx="8352346" cy="5171720"/>
          </a:xfrm>
        </p:spPr>
        <p:txBody>
          <a:bodyPr/>
          <a:lstStyle/>
          <a:p>
            <a:pPr>
              <a:buFont typeface="Arial" panose="020B0604020202020204" pitchFamily="34" charset="0"/>
              <a:buChar char="•"/>
            </a:pPr>
            <a:r>
              <a:rPr lang="en-US" sz="2400" dirty="0" smtClean="0">
                <a:solidFill>
                  <a:srgbClr val="000000"/>
                </a:solidFill>
                <a:latin typeface="Times New Roman" panose="02020603050405020304" pitchFamily="18" charset="0"/>
                <a:cs typeface="Times New Roman" panose="02020603050405020304" pitchFamily="18" charset="0"/>
              </a:rPr>
              <a:t>Use OBMS to submit initial documents.</a:t>
            </a:r>
          </a:p>
          <a:p>
            <a:pPr lvl="2">
              <a:buFont typeface="Arial" panose="020B0604020202020204" pitchFamily="34" charset="0"/>
              <a:buChar char="•"/>
            </a:pPr>
            <a:r>
              <a:rPr lang="en-US" sz="2300" dirty="0" smtClean="0">
                <a:solidFill>
                  <a:srgbClr val="000000"/>
                </a:solidFill>
                <a:latin typeface="Times New Roman" panose="02020603050405020304" pitchFamily="18" charset="0"/>
                <a:cs typeface="Times New Roman" panose="02020603050405020304" pitchFamily="18" charset="0"/>
              </a:rPr>
              <a:t>Submit the SSP in OBMS as the “SSP”</a:t>
            </a:r>
          </a:p>
          <a:p>
            <a:pPr lvl="2">
              <a:buFont typeface="Arial" panose="020B0604020202020204" pitchFamily="34" charset="0"/>
              <a:buChar char="•"/>
            </a:pPr>
            <a:r>
              <a:rPr lang="en-US" sz="2300" dirty="0" smtClean="0">
                <a:solidFill>
                  <a:srgbClr val="000000"/>
                </a:solidFill>
                <a:latin typeface="Times New Roman" panose="02020603050405020304" pitchFamily="18" charset="0"/>
                <a:cs typeface="Times New Roman" panose="02020603050405020304" pitchFamily="18" charset="0"/>
              </a:rPr>
              <a:t>Submit the Risk Assessment Report (RAR) as the “IS Profile”</a:t>
            </a:r>
          </a:p>
          <a:p>
            <a:pPr lvl="2">
              <a:buFont typeface="Arial" panose="020B0604020202020204" pitchFamily="34" charset="0"/>
              <a:buChar char="•"/>
            </a:pPr>
            <a:r>
              <a:rPr lang="en-US" sz="2300" dirty="0" smtClean="0">
                <a:solidFill>
                  <a:srgbClr val="000000"/>
                </a:solidFill>
                <a:latin typeface="Times New Roman" panose="02020603050405020304" pitchFamily="18" charset="0"/>
                <a:cs typeface="Times New Roman" panose="02020603050405020304" pitchFamily="18" charset="0"/>
              </a:rPr>
              <a:t>Submit a “blank” Certification Statement as the “Security Package Submission and Certification Statement”</a:t>
            </a:r>
          </a:p>
          <a:p>
            <a:pPr lvl="2">
              <a:buFont typeface="Arial" panose="020B0604020202020204" pitchFamily="34" charset="0"/>
              <a:buChar char="•"/>
            </a:pPr>
            <a:r>
              <a:rPr lang="en-US" sz="2300" dirty="0" smtClean="0">
                <a:solidFill>
                  <a:srgbClr val="000000"/>
                </a:solidFill>
                <a:latin typeface="Times New Roman" panose="02020603050405020304" pitchFamily="18" charset="0"/>
                <a:cs typeface="Times New Roman" panose="02020603050405020304" pitchFamily="18" charset="0"/>
              </a:rPr>
              <a:t>Submit other necessary artifacts as “other” </a:t>
            </a:r>
            <a:br>
              <a:rPr lang="en-US" sz="2300" dirty="0" smtClean="0">
                <a:solidFill>
                  <a:srgbClr val="000000"/>
                </a:solidFill>
                <a:latin typeface="Times New Roman" panose="02020603050405020304" pitchFamily="18" charset="0"/>
                <a:cs typeface="Times New Roman" panose="02020603050405020304" pitchFamily="18" charset="0"/>
              </a:rPr>
            </a:br>
            <a:r>
              <a:rPr lang="en-US" sz="2300" dirty="0" smtClean="0">
                <a:solidFill>
                  <a:srgbClr val="000000"/>
                </a:solidFill>
                <a:latin typeface="Times New Roman" panose="02020603050405020304" pitchFamily="18" charset="0"/>
                <a:cs typeface="Times New Roman" panose="02020603050405020304" pitchFamily="18" charset="0"/>
              </a:rPr>
              <a:t>(Note:  There is a “SSP appendices” document that can be used for things like the POA&amp;M, DD-254, etc.) </a:t>
            </a:r>
          </a:p>
          <a:p>
            <a:pPr lvl="2">
              <a:buFont typeface="Arial" panose="020B0604020202020204" pitchFamily="34" charset="0"/>
              <a:buChar char="•"/>
            </a:pPr>
            <a:endParaRPr lang="en-US" sz="2300" dirty="0">
              <a:solidFill>
                <a:srgbClr val="000000"/>
              </a:solidFill>
              <a:latin typeface="Times New Roman" panose="02020603050405020304" pitchFamily="18" charset="0"/>
              <a:cs typeface="Times New Roman" panose="02020603050405020304" pitchFamily="18" charset="0"/>
            </a:endParaRPr>
          </a:p>
          <a:p>
            <a:pPr lvl="2">
              <a:buFont typeface="Arial" panose="020B0604020202020204" pitchFamily="34" charset="0"/>
              <a:buChar char="•"/>
            </a:pPr>
            <a:r>
              <a:rPr lang="en-US" sz="2300" dirty="0" smtClean="0">
                <a:solidFill>
                  <a:schemeClr val="accent1"/>
                </a:solidFill>
                <a:latin typeface="Times New Roman" panose="02020603050405020304" pitchFamily="18" charset="0"/>
                <a:cs typeface="Times New Roman" panose="02020603050405020304" pitchFamily="18" charset="0"/>
              </a:rPr>
              <a:t>Remember that all documents in OBMS must be .pdf</a:t>
            </a:r>
            <a:endParaRPr lang="en-US" sz="2300" dirty="0">
              <a:solidFill>
                <a:schemeClr val="accent1"/>
              </a:solidFill>
              <a:latin typeface="Times New Roman" panose="02020603050405020304" pitchFamily="18" charset="0"/>
              <a:cs typeface="Times New Roman" panose="02020603050405020304" pitchFamily="18" charset="0"/>
            </a:endParaRPr>
          </a:p>
          <a:p>
            <a:endParaRPr lang="en-US" dirty="0"/>
          </a:p>
        </p:txBody>
      </p:sp>
      <p:sp>
        <p:nvSpPr>
          <p:cNvPr id="5" name="Title 2"/>
          <p:cNvSpPr>
            <a:spLocks noGrp="1"/>
          </p:cNvSpPr>
          <p:nvPr>
            <p:ph type="title"/>
          </p:nvPr>
        </p:nvSpPr>
        <p:spPr>
          <a:xfrm>
            <a:off x="393755" y="210792"/>
            <a:ext cx="7268285" cy="664797"/>
          </a:xfrm>
        </p:spPr>
        <p:txBody>
          <a:bodyPr/>
          <a:lstStyle/>
          <a:p>
            <a:pPr lvl="0">
              <a:lnSpc>
                <a:spcPct val="90000"/>
              </a:lnSpc>
            </a:pPr>
            <a:r>
              <a:rPr lang="en-US" dirty="0">
                <a:latin typeface="Times New Roman" panose="02020603050405020304" pitchFamily="18" charset="0"/>
                <a:cs typeface="Times New Roman" panose="02020603050405020304" pitchFamily="18" charset="0"/>
              </a:rPr>
              <a:t>RMF Process Walk </a:t>
            </a:r>
            <a:r>
              <a:rPr lang="en-US" dirty="0" smtClean="0">
                <a:latin typeface="Times New Roman" panose="02020603050405020304" pitchFamily="18" charset="0"/>
                <a:cs typeface="Times New Roman" panose="02020603050405020304" pitchFamily="18" charset="0"/>
              </a:rPr>
              <a:t>Through –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Step 2-4:  ISSM Submits Step “2” work via OBMS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946480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gray">
          <a:xfrm>
            <a:off x="401638" y="203512"/>
            <a:ext cx="7515442" cy="66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lgn="l" rtl="0" eaLnBrk="0" fontAlgn="base" hangingPunct="0">
              <a:lnSpc>
                <a:spcPct val="106000"/>
              </a:lnSpc>
              <a:spcBef>
                <a:spcPct val="0"/>
              </a:spcBef>
              <a:spcAft>
                <a:spcPct val="0"/>
              </a:spcAft>
              <a:defRPr sz="2400" b="1">
                <a:solidFill>
                  <a:schemeClr val="tx1"/>
                </a:solidFill>
                <a:latin typeface="+mj-lt"/>
                <a:ea typeface="+mj-ea"/>
                <a:cs typeface="+mj-cs"/>
              </a:defRPr>
            </a:lvl1pPr>
            <a:lvl2pPr algn="l" rtl="0" eaLnBrk="0" fontAlgn="base" hangingPunct="0">
              <a:lnSpc>
                <a:spcPct val="106000"/>
              </a:lnSpc>
              <a:spcBef>
                <a:spcPct val="0"/>
              </a:spcBef>
              <a:spcAft>
                <a:spcPct val="0"/>
              </a:spcAft>
              <a:defRPr sz="1600" b="1">
                <a:solidFill>
                  <a:schemeClr val="tx1"/>
                </a:solidFill>
                <a:latin typeface="Arial" charset="0"/>
              </a:defRPr>
            </a:lvl2pPr>
            <a:lvl3pPr algn="l" rtl="0" eaLnBrk="0" fontAlgn="base" hangingPunct="0">
              <a:lnSpc>
                <a:spcPct val="106000"/>
              </a:lnSpc>
              <a:spcBef>
                <a:spcPct val="0"/>
              </a:spcBef>
              <a:spcAft>
                <a:spcPct val="0"/>
              </a:spcAft>
              <a:defRPr sz="1600" b="1">
                <a:solidFill>
                  <a:schemeClr val="tx1"/>
                </a:solidFill>
                <a:latin typeface="Arial" charset="0"/>
              </a:defRPr>
            </a:lvl3pPr>
            <a:lvl4pPr algn="l" rtl="0" eaLnBrk="0" fontAlgn="base" hangingPunct="0">
              <a:lnSpc>
                <a:spcPct val="106000"/>
              </a:lnSpc>
              <a:spcBef>
                <a:spcPct val="0"/>
              </a:spcBef>
              <a:spcAft>
                <a:spcPct val="0"/>
              </a:spcAft>
              <a:defRPr sz="1600" b="1">
                <a:solidFill>
                  <a:schemeClr val="tx1"/>
                </a:solidFill>
                <a:latin typeface="Arial" charset="0"/>
              </a:defRPr>
            </a:lvl4pPr>
            <a:lvl5pPr algn="l" rtl="0" eaLnBrk="0" fontAlgn="base" hangingPunct="0">
              <a:lnSpc>
                <a:spcPct val="106000"/>
              </a:lnSpc>
              <a:spcBef>
                <a:spcPct val="0"/>
              </a:spcBef>
              <a:spcAft>
                <a:spcPct val="0"/>
              </a:spcAft>
              <a:defRPr sz="1600" b="1">
                <a:solidFill>
                  <a:schemeClr val="tx1"/>
                </a:solidFill>
                <a:latin typeface="Arial" charset="0"/>
              </a:defRPr>
            </a:lvl5pPr>
            <a:lvl6pPr marL="457200" algn="l" rtl="0" eaLnBrk="1" fontAlgn="base" hangingPunct="1">
              <a:lnSpc>
                <a:spcPct val="106000"/>
              </a:lnSpc>
              <a:spcBef>
                <a:spcPct val="0"/>
              </a:spcBef>
              <a:spcAft>
                <a:spcPct val="0"/>
              </a:spcAft>
              <a:defRPr sz="1600" b="1">
                <a:solidFill>
                  <a:schemeClr val="tx1"/>
                </a:solidFill>
                <a:latin typeface="Arial" charset="0"/>
              </a:defRPr>
            </a:lvl6pPr>
            <a:lvl7pPr marL="914400" algn="l" rtl="0" eaLnBrk="1" fontAlgn="base" hangingPunct="1">
              <a:lnSpc>
                <a:spcPct val="106000"/>
              </a:lnSpc>
              <a:spcBef>
                <a:spcPct val="0"/>
              </a:spcBef>
              <a:spcAft>
                <a:spcPct val="0"/>
              </a:spcAft>
              <a:defRPr sz="1600" b="1">
                <a:solidFill>
                  <a:schemeClr val="tx1"/>
                </a:solidFill>
                <a:latin typeface="Arial" charset="0"/>
              </a:defRPr>
            </a:lvl7pPr>
            <a:lvl8pPr marL="1371600" algn="l" rtl="0" eaLnBrk="1" fontAlgn="base" hangingPunct="1">
              <a:lnSpc>
                <a:spcPct val="106000"/>
              </a:lnSpc>
              <a:spcBef>
                <a:spcPct val="0"/>
              </a:spcBef>
              <a:spcAft>
                <a:spcPct val="0"/>
              </a:spcAft>
              <a:defRPr sz="1600" b="1">
                <a:solidFill>
                  <a:schemeClr val="tx1"/>
                </a:solidFill>
                <a:latin typeface="Arial" charset="0"/>
              </a:defRPr>
            </a:lvl8pPr>
            <a:lvl9pPr marL="1828800" algn="l" rtl="0" eaLnBrk="1" fontAlgn="base" hangingPunct="1">
              <a:lnSpc>
                <a:spcPct val="106000"/>
              </a:lnSpc>
              <a:spcBef>
                <a:spcPct val="0"/>
              </a:spcBef>
              <a:spcAft>
                <a:spcPct val="0"/>
              </a:spcAft>
              <a:defRPr sz="1600" b="1">
                <a:solidFill>
                  <a:schemeClr val="tx1"/>
                </a:solidFill>
                <a:latin typeface="Arial" charset="0"/>
              </a:defRPr>
            </a:lvl9pPr>
          </a:lstStyle>
          <a:p>
            <a:pPr>
              <a:lnSpc>
                <a:spcPct val="90000"/>
              </a:lnSpc>
            </a:pPr>
            <a:r>
              <a:rPr lang="en-US" kern="0" dirty="0" smtClean="0">
                <a:latin typeface="Times New Roman" panose="02020603050405020304" pitchFamily="18" charset="0"/>
                <a:cs typeface="Times New Roman" panose="02020603050405020304" pitchFamily="18" charset="0"/>
              </a:rPr>
              <a:t>RMF Process Walk Through – </a:t>
            </a:r>
            <a:br>
              <a:rPr lang="en-US" kern="0" dirty="0" smtClean="0">
                <a:latin typeface="Times New Roman" panose="02020603050405020304" pitchFamily="18" charset="0"/>
                <a:cs typeface="Times New Roman" panose="02020603050405020304" pitchFamily="18" charset="0"/>
              </a:rPr>
            </a:br>
            <a:r>
              <a:rPr lang="en-US" kern="0" dirty="0" smtClean="0">
                <a:latin typeface="Times New Roman" panose="02020603050405020304" pitchFamily="18" charset="0"/>
                <a:cs typeface="Times New Roman" panose="02020603050405020304" pitchFamily="18" charset="0"/>
              </a:rPr>
              <a:t>Step 2-4: </a:t>
            </a:r>
            <a:r>
              <a:rPr lang="en-US" dirty="0">
                <a:latin typeface="Times New Roman" panose="02020603050405020304" pitchFamily="18" charset="0"/>
                <a:cs typeface="Times New Roman" panose="02020603050405020304" pitchFamily="18" charset="0"/>
              </a:rPr>
              <a:t>DSS Response to Controls/Categorization</a:t>
            </a:r>
            <a:endParaRPr lang="en-US" kern="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326439" y="981009"/>
            <a:ext cx="8549858" cy="4006866"/>
          </a:xfrm>
          <a:prstGeom prst="rect">
            <a:avLst/>
          </a:prstGeom>
        </p:spPr>
        <p:txBody>
          <a:bodyPr wrap="square" rtlCol="0">
            <a:spAutoFit/>
          </a:bodyPr>
          <a:lstStyle/>
          <a:p>
            <a:pPr eaLnBrk="0" hangingPunct="0">
              <a:lnSpc>
                <a:spcPct val="106000"/>
              </a:lnSpc>
            </a:pPr>
            <a:r>
              <a:rPr lang="en-US" sz="1600" b="1" dirty="0" smtClean="0">
                <a:solidFill>
                  <a:srgbClr val="000000"/>
                </a:solidFill>
                <a:latin typeface="Times New Roman" panose="02020603050405020304" pitchFamily="18" charset="0"/>
                <a:cs typeface="Times New Roman" panose="02020603050405020304" pitchFamily="18" charset="0"/>
              </a:rPr>
              <a:t>ISSP/SCA </a:t>
            </a:r>
            <a:r>
              <a:rPr lang="en-US" sz="1600" b="1" dirty="0">
                <a:solidFill>
                  <a:srgbClr val="000000"/>
                </a:solidFill>
                <a:latin typeface="Times New Roman" panose="02020603050405020304" pitchFamily="18" charset="0"/>
                <a:cs typeface="Times New Roman" panose="02020603050405020304" pitchFamily="18" charset="0"/>
              </a:rPr>
              <a:t>Actions:</a:t>
            </a:r>
          </a:p>
          <a:p>
            <a:pPr marL="285750" indent="-285750" eaLnBrk="0" hangingPunct="0">
              <a:lnSpc>
                <a:spcPct val="106000"/>
              </a:lnSpc>
              <a:buFont typeface="Wingdings" panose="05000000000000000000" pitchFamily="2" charset="2"/>
              <a:buChar char="ü"/>
            </a:pPr>
            <a:r>
              <a:rPr lang="en-US" sz="1600" dirty="0" smtClean="0">
                <a:solidFill>
                  <a:srgbClr val="000000"/>
                </a:solidFill>
                <a:latin typeface="Times New Roman" panose="02020603050405020304" pitchFamily="18" charset="0"/>
                <a:cs typeface="Times New Roman" panose="02020603050405020304" pitchFamily="18" charset="0"/>
              </a:rPr>
              <a:t>Review the initial SSP and RAR to </a:t>
            </a:r>
            <a:r>
              <a:rPr lang="en-US" sz="1600" dirty="0">
                <a:solidFill>
                  <a:srgbClr val="000000"/>
                </a:solidFill>
                <a:latin typeface="Times New Roman" panose="02020603050405020304" pitchFamily="18" charset="0"/>
                <a:cs typeface="Times New Roman" panose="02020603050405020304" pitchFamily="18" charset="0"/>
              </a:rPr>
              <a:t>ensure it meets the necessary security requirements and effectively identifies potential risks to the IS. The ISSP/SCA also reviews the </a:t>
            </a:r>
            <a:r>
              <a:rPr lang="en-US" sz="1600" dirty="0" smtClean="0">
                <a:solidFill>
                  <a:srgbClr val="000000"/>
                </a:solidFill>
                <a:latin typeface="Times New Roman" panose="02020603050405020304" pitchFamily="18" charset="0"/>
                <a:cs typeface="Times New Roman" panose="02020603050405020304" pitchFamily="18" charset="0"/>
              </a:rPr>
              <a:t>ISSM-recommended </a:t>
            </a:r>
            <a:r>
              <a:rPr lang="en-US" sz="1600" dirty="0">
                <a:solidFill>
                  <a:srgbClr val="000000"/>
                </a:solidFill>
                <a:latin typeface="Times New Roman" panose="02020603050405020304" pitchFamily="18" charset="0"/>
                <a:cs typeface="Times New Roman" panose="02020603050405020304" pitchFamily="18" charset="0"/>
              </a:rPr>
              <a:t>deltas from the standard baseline. </a:t>
            </a:r>
            <a:endParaRPr lang="en-US" sz="1600" dirty="0" smtClean="0">
              <a:solidFill>
                <a:srgbClr val="000000"/>
              </a:solidFill>
              <a:latin typeface="Times New Roman" panose="02020603050405020304" pitchFamily="18" charset="0"/>
              <a:cs typeface="Times New Roman" panose="02020603050405020304" pitchFamily="18" charset="0"/>
            </a:endParaRPr>
          </a:p>
          <a:p>
            <a:pPr marL="285750" indent="-285750" eaLnBrk="0" hangingPunct="0">
              <a:lnSpc>
                <a:spcPct val="106000"/>
              </a:lnSpc>
              <a:buFont typeface="Wingdings" panose="05000000000000000000" pitchFamily="2" charset="2"/>
              <a:buChar char="ü"/>
            </a:pPr>
            <a:r>
              <a:rPr lang="en-US" sz="1600" dirty="0" smtClean="0">
                <a:solidFill>
                  <a:srgbClr val="000000"/>
                </a:solidFill>
                <a:latin typeface="Times New Roman" panose="02020603050405020304" pitchFamily="18" charset="0"/>
                <a:cs typeface="Times New Roman" panose="02020603050405020304" pitchFamily="18" charset="0"/>
              </a:rPr>
              <a:t>Documents concurrence or non-concurrence in the</a:t>
            </a:r>
            <a:r>
              <a:rPr lang="en-US" sz="1600" dirty="0" smtClean="0">
                <a:latin typeface="Times New Roman" panose="02020603050405020304" pitchFamily="18" charset="0"/>
                <a:cs typeface="Times New Roman" panose="02020603050405020304" pitchFamily="18" charset="0"/>
              </a:rPr>
              <a:t> Categorization </a:t>
            </a:r>
            <a:r>
              <a:rPr lang="en-US" sz="1600" dirty="0">
                <a:latin typeface="Times New Roman" panose="02020603050405020304" pitchFamily="18" charset="0"/>
                <a:cs typeface="Times New Roman" panose="02020603050405020304" pitchFamily="18" charset="0"/>
              </a:rPr>
              <a:t>&amp; Implementation Concurrence </a:t>
            </a:r>
            <a:r>
              <a:rPr lang="en-US" sz="1600" dirty="0" smtClean="0">
                <a:latin typeface="Times New Roman" panose="02020603050405020304" pitchFamily="18" charset="0"/>
                <a:cs typeface="Times New Roman" panose="02020603050405020304" pitchFamily="18" charset="0"/>
              </a:rPr>
              <a:t>Form.</a:t>
            </a:r>
          </a:p>
          <a:p>
            <a:pPr marL="285750" indent="-285750" eaLnBrk="0" hangingPunct="0">
              <a:lnSpc>
                <a:spcPct val="106000"/>
              </a:lnSpc>
              <a:buFont typeface="Wingdings" panose="05000000000000000000" pitchFamily="2" charset="2"/>
              <a:buChar char="ü"/>
            </a:pPr>
            <a:r>
              <a:rPr lang="en-US" sz="1600" dirty="0">
                <a:latin typeface="Times New Roman" panose="02020603050405020304" pitchFamily="18" charset="0"/>
                <a:cs typeface="Times New Roman" panose="02020603050405020304" pitchFamily="18" charset="0"/>
              </a:rPr>
              <a:t>Categorization &amp; Implementation Concurrence </a:t>
            </a:r>
            <a:r>
              <a:rPr lang="en-US" sz="1600" dirty="0" smtClean="0">
                <a:latin typeface="Times New Roman" panose="02020603050405020304" pitchFamily="18" charset="0"/>
                <a:cs typeface="Times New Roman" panose="02020603050405020304" pitchFamily="18" charset="0"/>
              </a:rPr>
              <a:t>Form is returned to ISSM via OBMS. </a:t>
            </a:r>
            <a:br>
              <a:rPr lang="en-US" sz="1600" dirty="0" smtClean="0">
                <a:latin typeface="Times New Roman" panose="02020603050405020304" pitchFamily="18" charset="0"/>
                <a:cs typeface="Times New Roman" panose="02020603050405020304" pitchFamily="18" charset="0"/>
              </a:rPr>
            </a:br>
            <a:r>
              <a:rPr lang="en-US" sz="1600" dirty="0" smtClean="0">
                <a:latin typeface="Times New Roman" panose="02020603050405020304" pitchFamily="18" charset="0"/>
                <a:cs typeface="Times New Roman" panose="02020603050405020304" pitchFamily="18" charset="0"/>
              </a:rPr>
              <a:t>(Note:  This is done with a new form, but the “comments” drop down is used in OBMS.)</a:t>
            </a:r>
          </a:p>
          <a:p>
            <a:pPr marL="285750" indent="-285750" eaLnBrk="0" hangingPunct="0">
              <a:lnSpc>
                <a:spcPct val="106000"/>
              </a:lnSpc>
              <a:buFont typeface="Wingdings" panose="05000000000000000000" pitchFamily="2" charset="2"/>
              <a:buChar char="ü"/>
            </a:pPr>
            <a:endParaRPr lang="en-US" sz="1600" dirty="0">
              <a:latin typeface="Times New Roman" panose="02020603050405020304" pitchFamily="18" charset="0"/>
              <a:cs typeface="Times New Roman" panose="02020603050405020304" pitchFamily="18" charset="0"/>
            </a:endParaRPr>
          </a:p>
          <a:p>
            <a:pPr marL="285750" indent="-285750" eaLnBrk="0" hangingPunct="0">
              <a:lnSpc>
                <a:spcPct val="106000"/>
              </a:lnSpc>
              <a:buFont typeface="Wingdings" panose="05000000000000000000" pitchFamily="2" charset="2"/>
              <a:buChar char="ü"/>
            </a:pPr>
            <a:endParaRPr lang="en-US" sz="1600" dirty="0" smtClean="0">
              <a:latin typeface="Times New Roman" panose="02020603050405020304" pitchFamily="18" charset="0"/>
              <a:cs typeface="Times New Roman" panose="02020603050405020304" pitchFamily="18" charset="0"/>
            </a:endParaRPr>
          </a:p>
          <a:p>
            <a:pPr eaLnBrk="0" hangingPunct="0">
              <a:lnSpc>
                <a:spcPct val="106000"/>
              </a:lnSpc>
            </a:pPr>
            <a:r>
              <a:rPr lang="en-US" sz="1600" b="1" dirty="0" smtClean="0">
                <a:solidFill>
                  <a:srgbClr val="000000"/>
                </a:solidFill>
                <a:latin typeface="Times New Roman" panose="02020603050405020304" pitchFamily="18" charset="0"/>
                <a:cs typeface="Times New Roman" panose="02020603050405020304" pitchFamily="18" charset="0"/>
              </a:rPr>
              <a:t>Output:</a:t>
            </a:r>
            <a:r>
              <a:rPr lang="en-US" sz="1600" dirty="0" smtClean="0">
                <a:solidFill>
                  <a:srgbClr val="000000"/>
                </a:solidFill>
                <a:latin typeface="Times New Roman" panose="02020603050405020304" pitchFamily="18" charset="0"/>
                <a:cs typeface="Times New Roman" panose="02020603050405020304" pitchFamily="18" charset="0"/>
              </a:rPr>
              <a:t> DSS </a:t>
            </a:r>
            <a:r>
              <a:rPr lang="en-US" sz="1600" dirty="0" smtClean="0">
                <a:latin typeface="Times New Roman" panose="02020603050405020304" pitchFamily="18" charset="0"/>
                <a:cs typeface="Times New Roman" panose="02020603050405020304" pitchFamily="18" charset="0"/>
              </a:rPr>
              <a:t>Categorization </a:t>
            </a:r>
            <a:r>
              <a:rPr lang="en-US" sz="1600" dirty="0">
                <a:latin typeface="Times New Roman" panose="02020603050405020304" pitchFamily="18" charset="0"/>
                <a:cs typeface="Times New Roman" panose="02020603050405020304" pitchFamily="18" charset="0"/>
              </a:rPr>
              <a:t>&amp; Implementation Concurrence </a:t>
            </a:r>
            <a:r>
              <a:rPr lang="en-US" sz="1600" dirty="0" smtClean="0">
                <a:latin typeface="Times New Roman" panose="02020603050405020304" pitchFamily="18" charset="0"/>
                <a:cs typeface="Times New Roman" panose="02020603050405020304" pitchFamily="18" charset="0"/>
              </a:rPr>
              <a:t>Form</a:t>
            </a:r>
          </a:p>
          <a:p>
            <a:pPr eaLnBrk="0" hangingPunct="0">
              <a:lnSpc>
                <a:spcPct val="106000"/>
              </a:lnSpc>
            </a:pPr>
            <a:endParaRPr lang="en-US" sz="1600" dirty="0">
              <a:latin typeface="Times New Roman" panose="02020603050405020304" pitchFamily="18" charset="0"/>
              <a:cs typeface="Times New Roman" panose="02020603050405020304" pitchFamily="18" charset="0"/>
            </a:endParaRPr>
          </a:p>
          <a:p>
            <a:pPr eaLnBrk="0" hangingPunct="0">
              <a:lnSpc>
                <a:spcPct val="106000"/>
              </a:lnSpc>
            </a:pPr>
            <a:endParaRPr lang="en-US" sz="1600" dirty="0" smtClean="0">
              <a:latin typeface="Times New Roman" panose="02020603050405020304" pitchFamily="18" charset="0"/>
              <a:cs typeface="Times New Roman" panose="02020603050405020304" pitchFamily="18" charset="0"/>
            </a:endParaRPr>
          </a:p>
          <a:p>
            <a:pPr marL="285750" indent="-285750" eaLnBrk="0" hangingPunct="0">
              <a:lnSpc>
                <a:spcPct val="106000"/>
              </a:lnSpc>
              <a:buFont typeface="Arial" panose="020B0604020202020204" pitchFamily="34" charset="0"/>
              <a:buChar char="•"/>
            </a:pPr>
            <a:r>
              <a:rPr lang="en-US" sz="1600" dirty="0" smtClean="0">
                <a:solidFill>
                  <a:schemeClr val="accent1"/>
                </a:solidFill>
                <a:latin typeface="Times New Roman" panose="02020603050405020304" pitchFamily="18" charset="0"/>
                <a:cs typeface="Times New Roman" panose="02020603050405020304" pitchFamily="18" charset="0"/>
              </a:rPr>
              <a:t>The ISSP/SCA is focusing their review on the </a:t>
            </a:r>
            <a:r>
              <a:rPr lang="en-US" sz="1600" b="1" dirty="0" smtClean="0">
                <a:solidFill>
                  <a:schemeClr val="accent1"/>
                </a:solidFill>
                <a:latin typeface="Times New Roman" panose="02020603050405020304" pitchFamily="18" charset="0"/>
                <a:cs typeface="Times New Roman" panose="02020603050405020304" pitchFamily="18" charset="0"/>
              </a:rPr>
              <a:t>Categorization</a:t>
            </a:r>
            <a:r>
              <a:rPr lang="en-US" sz="1600" dirty="0" smtClean="0">
                <a:solidFill>
                  <a:schemeClr val="accent1"/>
                </a:solidFill>
                <a:latin typeface="Times New Roman" panose="02020603050405020304" pitchFamily="18" charset="0"/>
                <a:cs typeface="Times New Roman" panose="02020603050405020304" pitchFamily="18" charset="0"/>
              </a:rPr>
              <a:t> of the IS and the </a:t>
            </a:r>
            <a:r>
              <a:rPr lang="en-US" sz="1600" b="1" dirty="0" smtClean="0">
                <a:solidFill>
                  <a:schemeClr val="accent1"/>
                </a:solidFill>
                <a:latin typeface="Times New Roman" panose="02020603050405020304" pitchFamily="18" charset="0"/>
                <a:cs typeface="Times New Roman" panose="02020603050405020304" pitchFamily="18" charset="0"/>
              </a:rPr>
              <a:t>Selection</a:t>
            </a:r>
            <a:r>
              <a:rPr lang="en-US" sz="1600" dirty="0" smtClean="0">
                <a:solidFill>
                  <a:schemeClr val="accent1"/>
                </a:solidFill>
                <a:latin typeface="Times New Roman" panose="02020603050405020304" pitchFamily="18" charset="0"/>
                <a:cs typeface="Times New Roman" panose="02020603050405020304" pitchFamily="18" charset="0"/>
              </a:rPr>
              <a:t> of controls and will only comment on detailed supporting information if time permits.</a:t>
            </a:r>
          </a:p>
        </p:txBody>
      </p:sp>
      <p:sp>
        <p:nvSpPr>
          <p:cNvPr id="6" name="Rectangle 5"/>
          <p:cNvSpPr/>
          <p:nvPr/>
        </p:nvSpPr>
        <p:spPr bwMode="gray">
          <a:xfrm>
            <a:off x="257968" y="997216"/>
            <a:ext cx="8686800" cy="4356837"/>
          </a:xfrm>
          <a:prstGeom prst="rect">
            <a:avLst/>
          </a:prstGeom>
          <a:noFill/>
          <a:ln w="19050" cap="rnd" algn="ctr">
            <a:solidFill>
              <a:srgbClr val="002776"/>
            </a:solidFill>
            <a:miter lim="800000"/>
            <a:headEnd/>
            <a:tailEnd/>
          </a:ln>
        </p:spPr>
        <p:txBody>
          <a:bodyPr lIns="182880" rtlCol="0" anchor="ctr" anchorCtr="1"/>
          <a:lstStyle/>
          <a:p>
            <a:pPr algn="ctr" eaLnBrk="0" hangingPunct="0">
              <a:lnSpc>
                <a:spcPct val="106000"/>
              </a:lnSpc>
            </a:pPr>
            <a:endParaRPr lang="en-US" b="1" dirty="0">
              <a:solidFill>
                <a:schemeClr val="bg1"/>
              </a:solidFill>
            </a:endParaRPr>
          </a:p>
        </p:txBody>
      </p:sp>
    </p:spTree>
    <p:extLst>
      <p:ext uri="{BB962C8B-B14F-4D97-AF65-F5344CB8AC3E}">
        <p14:creationId xmlns:p14="http://schemas.microsoft.com/office/powerpoint/2010/main" val="32098719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le 2"/>
          <p:cNvSpPr>
            <a:spLocks noGrp="1"/>
          </p:cNvSpPr>
          <p:nvPr>
            <p:ph type="title"/>
          </p:nvPr>
        </p:nvSpPr>
        <p:spPr>
          <a:xfrm>
            <a:off x="257968" y="202910"/>
            <a:ext cx="7515442" cy="664797"/>
          </a:xfrm>
        </p:spPr>
        <p:txBody>
          <a:bodyPr/>
          <a:lstStyle/>
          <a:p>
            <a:pPr lvl="0">
              <a:lnSpc>
                <a:spcPct val="90000"/>
              </a:lnSpc>
            </a:pPr>
            <a:r>
              <a:rPr lang="en-US" dirty="0">
                <a:latin typeface="Times New Roman" panose="02020603050405020304" pitchFamily="18" charset="0"/>
                <a:cs typeface="Times New Roman" panose="02020603050405020304" pitchFamily="18" charset="0"/>
              </a:rPr>
              <a:t>RMF Process Walk </a:t>
            </a:r>
            <a:r>
              <a:rPr lang="en-US" dirty="0" smtClean="0">
                <a:latin typeface="Times New Roman" panose="02020603050405020304" pitchFamily="18" charset="0"/>
                <a:cs typeface="Times New Roman" panose="02020603050405020304" pitchFamily="18" charset="0"/>
              </a:rPr>
              <a:t>Through –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Step 2-4:  ISSM Response to DSS “step 2” review</a:t>
            </a:r>
            <a:endParaRPr lang="en-US" dirty="0">
              <a:latin typeface="Times New Roman" panose="02020603050405020304" pitchFamily="18" charset="0"/>
              <a:cs typeface="Times New Roman" panose="02020603050405020304" pitchFamily="18" charset="0"/>
            </a:endParaRPr>
          </a:p>
        </p:txBody>
      </p:sp>
      <p:sp>
        <p:nvSpPr>
          <p:cNvPr id="7" name="TextBox 6"/>
          <p:cNvSpPr txBox="1"/>
          <p:nvPr/>
        </p:nvSpPr>
        <p:spPr>
          <a:xfrm>
            <a:off x="326439" y="981009"/>
            <a:ext cx="8549858" cy="2441053"/>
          </a:xfrm>
          <a:prstGeom prst="rect">
            <a:avLst/>
          </a:prstGeom>
        </p:spPr>
        <p:txBody>
          <a:bodyPr wrap="square" rtlCol="0">
            <a:spAutoFit/>
          </a:bodyPr>
          <a:lstStyle/>
          <a:p>
            <a:pPr eaLnBrk="0" hangingPunct="0">
              <a:lnSpc>
                <a:spcPct val="106000"/>
              </a:lnSpc>
            </a:pPr>
            <a:r>
              <a:rPr lang="en-US" sz="1600" b="1" dirty="0" smtClean="0">
                <a:solidFill>
                  <a:srgbClr val="000000"/>
                </a:solidFill>
                <a:latin typeface="Times New Roman" panose="02020603050405020304" pitchFamily="18" charset="0"/>
                <a:cs typeface="Times New Roman" panose="02020603050405020304" pitchFamily="18" charset="0"/>
              </a:rPr>
              <a:t>ISSM </a:t>
            </a:r>
            <a:r>
              <a:rPr lang="en-US" sz="1600" b="1" dirty="0">
                <a:solidFill>
                  <a:srgbClr val="000000"/>
                </a:solidFill>
                <a:latin typeface="Times New Roman" panose="02020603050405020304" pitchFamily="18" charset="0"/>
                <a:cs typeface="Times New Roman" panose="02020603050405020304" pitchFamily="18" charset="0"/>
              </a:rPr>
              <a:t>Actions:</a:t>
            </a:r>
          </a:p>
          <a:p>
            <a:pPr marL="285750" indent="-285750" eaLnBrk="0" hangingPunct="0">
              <a:lnSpc>
                <a:spcPct val="106000"/>
              </a:lnSpc>
              <a:buFont typeface="Wingdings" panose="05000000000000000000" pitchFamily="2" charset="2"/>
              <a:buChar char="ü"/>
            </a:pPr>
            <a:r>
              <a:rPr lang="en-US" sz="1600" dirty="0" smtClean="0">
                <a:solidFill>
                  <a:srgbClr val="000000"/>
                </a:solidFill>
                <a:latin typeface="Times New Roman" panose="02020603050405020304" pitchFamily="18" charset="0"/>
                <a:cs typeface="Times New Roman" panose="02020603050405020304" pitchFamily="18" charset="0"/>
              </a:rPr>
              <a:t>If concurrence for both categorization and selection of </a:t>
            </a:r>
            <a:r>
              <a:rPr lang="en-US" sz="1600" dirty="0" smtClean="0">
                <a:latin typeface="Times New Roman" panose="02020603050405020304" pitchFamily="18" charset="0"/>
                <a:cs typeface="Times New Roman" panose="02020603050405020304" pitchFamily="18" charset="0"/>
              </a:rPr>
              <a:t>initial </a:t>
            </a:r>
            <a:r>
              <a:rPr lang="en-US" sz="1600" dirty="0">
                <a:latin typeface="Times New Roman" panose="02020603050405020304" pitchFamily="18" charset="0"/>
                <a:cs typeface="Times New Roman" panose="02020603050405020304" pitchFamily="18" charset="0"/>
              </a:rPr>
              <a:t>baseline </a:t>
            </a:r>
            <a:r>
              <a:rPr lang="en-US" sz="1600" dirty="0" smtClean="0">
                <a:latin typeface="Times New Roman" panose="02020603050405020304" pitchFamily="18" charset="0"/>
                <a:cs typeface="Times New Roman" panose="02020603050405020304" pitchFamily="18" charset="0"/>
              </a:rPr>
              <a:t>controls is issued, proceed </a:t>
            </a:r>
            <a:r>
              <a:rPr lang="en-US" sz="1600" dirty="0">
                <a:latin typeface="Times New Roman" panose="02020603050405020304" pitchFamily="18" charset="0"/>
                <a:cs typeface="Times New Roman" panose="02020603050405020304" pitchFamily="18" charset="0"/>
              </a:rPr>
              <a:t>to </a:t>
            </a:r>
            <a:r>
              <a:rPr lang="en-US" sz="1600" dirty="0" smtClean="0">
                <a:latin typeface="Times New Roman" panose="02020603050405020304" pitchFamily="18" charset="0"/>
                <a:cs typeface="Times New Roman" panose="02020603050405020304" pitchFamily="18" charset="0"/>
              </a:rPr>
              <a:t>RMF Step 3.</a:t>
            </a:r>
          </a:p>
          <a:p>
            <a:pPr marL="285750" indent="-285750" eaLnBrk="0" hangingPunct="0">
              <a:lnSpc>
                <a:spcPct val="106000"/>
              </a:lnSpc>
              <a:buFont typeface="Wingdings" panose="05000000000000000000" pitchFamily="2" charset="2"/>
              <a:buChar char="ü"/>
            </a:pPr>
            <a:r>
              <a:rPr lang="en-US" sz="1600" dirty="0" smtClean="0">
                <a:latin typeface="Times New Roman" panose="02020603050405020304" pitchFamily="18" charset="0"/>
                <a:cs typeface="Times New Roman" panose="02020603050405020304" pitchFamily="18" charset="0"/>
              </a:rPr>
              <a:t>If non-concurrence is issued, address outstanding issues documented in </a:t>
            </a:r>
            <a:r>
              <a:rPr lang="en-US" sz="1600" dirty="0">
                <a:latin typeface="Times New Roman" panose="02020603050405020304" pitchFamily="18" charset="0"/>
                <a:cs typeface="Times New Roman" panose="02020603050405020304" pitchFamily="18" charset="0"/>
              </a:rPr>
              <a:t>Categorization &amp; Implementation Concurrence </a:t>
            </a:r>
            <a:r>
              <a:rPr lang="en-US" sz="1600" dirty="0" smtClean="0">
                <a:latin typeface="Times New Roman" panose="02020603050405020304" pitchFamily="18" charset="0"/>
                <a:cs typeface="Times New Roman" panose="02020603050405020304" pitchFamily="18" charset="0"/>
              </a:rPr>
              <a:t>Form.  Once issues are addressed, resubmit </a:t>
            </a:r>
            <a:r>
              <a:rPr lang="en-US" sz="1600" dirty="0">
                <a:solidFill>
                  <a:srgbClr val="000000"/>
                </a:solidFill>
                <a:latin typeface="Times New Roman" panose="02020603050405020304" pitchFamily="18" charset="0"/>
                <a:cs typeface="Times New Roman" panose="02020603050405020304" pitchFamily="18" charset="0"/>
              </a:rPr>
              <a:t>the </a:t>
            </a:r>
            <a:r>
              <a:rPr lang="en-US" sz="1600" dirty="0" smtClean="0">
                <a:solidFill>
                  <a:srgbClr val="000000"/>
                </a:solidFill>
                <a:latin typeface="Times New Roman" panose="02020603050405020304" pitchFamily="18" charset="0"/>
                <a:cs typeface="Times New Roman" panose="02020603050405020304" pitchFamily="18" charset="0"/>
              </a:rPr>
              <a:t>RAR </a:t>
            </a:r>
            <a:r>
              <a:rPr lang="en-US" sz="1600" dirty="0">
                <a:solidFill>
                  <a:srgbClr val="000000"/>
                </a:solidFill>
                <a:latin typeface="Times New Roman" panose="02020603050405020304" pitchFamily="18" charset="0"/>
                <a:cs typeface="Times New Roman" panose="02020603050405020304" pitchFamily="18" charset="0"/>
              </a:rPr>
              <a:t>and initial SSP via </a:t>
            </a:r>
            <a:r>
              <a:rPr lang="en-US" sz="1600" dirty="0" smtClean="0">
                <a:solidFill>
                  <a:srgbClr val="000000"/>
                </a:solidFill>
                <a:latin typeface="Times New Roman" panose="02020603050405020304" pitchFamily="18" charset="0"/>
                <a:cs typeface="Times New Roman" panose="02020603050405020304" pitchFamily="18" charset="0"/>
              </a:rPr>
              <a:t>OBMS.</a:t>
            </a:r>
          </a:p>
          <a:p>
            <a:pPr eaLnBrk="0" hangingPunct="0">
              <a:lnSpc>
                <a:spcPct val="106000"/>
              </a:lnSpc>
            </a:pPr>
            <a:endParaRPr lang="en-US" sz="1600" dirty="0">
              <a:latin typeface="Times New Roman" panose="02020603050405020304" pitchFamily="18" charset="0"/>
              <a:cs typeface="Times New Roman" panose="02020603050405020304" pitchFamily="18" charset="0"/>
            </a:endParaRPr>
          </a:p>
          <a:p>
            <a:pPr eaLnBrk="0" hangingPunct="0">
              <a:lnSpc>
                <a:spcPct val="106000"/>
              </a:lnSpc>
            </a:pPr>
            <a:r>
              <a:rPr lang="en-US" sz="1600" b="1" dirty="0" smtClean="0">
                <a:solidFill>
                  <a:srgbClr val="000000"/>
                </a:solidFill>
                <a:latin typeface="Times New Roman" panose="02020603050405020304" pitchFamily="18" charset="0"/>
                <a:cs typeface="Times New Roman" panose="02020603050405020304" pitchFamily="18" charset="0"/>
              </a:rPr>
              <a:t>Output(s</a:t>
            </a:r>
            <a:r>
              <a:rPr lang="en-US" sz="1600" b="1" dirty="0">
                <a:solidFill>
                  <a:srgbClr val="000000"/>
                </a:solidFill>
                <a:latin typeface="Times New Roman" panose="02020603050405020304" pitchFamily="18" charset="0"/>
                <a:cs typeface="Times New Roman" panose="02020603050405020304" pitchFamily="18" charset="0"/>
              </a:rPr>
              <a:t>): </a:t>
            </a:r>
            <a:r>
              <a:rPr lang="en-US" sz="1600" dirty="0" smtClean="0">
                <a:solidFill>
                  <a:srgbClr val="000000"/>
                </a:solidFill>
                <a:latin typeface="Times New Roman" panose="02020603050405020304" pitchFamily="18" charset="0"/>
                <a:cs typeface="Times New Roman" panose="02020603050405020304" pitchFamily="18" charset="0"/>
              </a:rPr>
              <a:t>Initial SSP with identified controls, Continuous </a:t>
            </a:r>
            <a:r>
              <a:rPr lang="en-US" sz="1600" dirty="0">
                <a:solidFill>
                  <a:srgbClr val="000000"/>
                </a:solidFill>
                <a:latin typeface="Times New Roman" panose="02020603050405020304" pitchFamily="18" charset="0"/>
                <a:cs typeface="Times New Roman" panose="02020603050405020304" pitchFamily="18" charset="0"/>
              </a:rPr>
              <a:t>M</a:t>
            </a:r>
            <a:r>
              <a:rPr lang="en-US" sz="1600" dirty="0" smtClean="0">
                <a:solidFill>
                  <a:srgbClr val="000000"/>
                </a:solidFill>
                <a:latin typeface="Times New Roman" panose="02020603050405020304" pitchFamily="18" charset="0"/>
                <a:cs typeface="Times New Roman" panose="02020603050405020304" pitchFamily="18" charset="0"/>
              </a:rPr>
              <a:t>onitoring Strategy, RAR, and </a:t>
            </a:r>
            <a:r>
              <a:rPr lang="en-US" sz="1600" dirty="0">
                <a:latin typeface="Times New Roman" panose="02020603050405020304" pitchFamily="18" charset="0"/>
                <a:cs typeface="Times New Roman" panose="02020603050405020304" pitchFamily="18" charset="0"/>
              </a:rPr>
              <a:t>Categorization &amp; Implementation Concurrence </a:t>
            </a:r>
            <a:r>
              <a:rPr lang="en-US" sz="1600" dirty="0" smtClean="0">
                <a:latin typeface="Times New Roman" panose="02020603050405020304" pitchFamily="18" charset="0"/>
                <a:cs typeface="Times New Roman" panose="02020603050405020304" pitchFamily="18" charset="0"/>
              </a:rPr>
              <a:t>Form </a:t>
            </a:r>
          </a:p>
        </p:txBody>
      </p:sp>
      <p:sp>
        <p:nvSpPr>
          <p:cNvPr id="8" name="Rectangle 7"/>
          <p:cNvSpPr/>
          <p:nvPr/>
        </p:nvSpPr>
        <p:spPr bwMode="gray">
          <a:xfrm>
            <a:off x="257968" y="997217"/>
            <a:ext cx="8686800" cy="3057426"/>
          </a:xfrm>
          <a:prstGeom prst="rect">
            <a:avLst/>
          </a:prstGeom>
          <a:noFill/>
          <a:ln w="19050" cap="rnd" algn="ctr">
            <a:solidFill>
              <a:srgbClr val="002776"/>
            </a:solidFill>
            <a:miter lim="800000"/>
            <a:headEnd/>
            <a:tailEnd/>
          </a:ln>
        </p:spPr>
        <p:txBody>
          <a:bodyPr lIns="182880" rtlCol="0" anchor="ctr" anchorCtr="1"/>
          <a:lstStyle/>
          <a:p>
            <a:pPr algn="ctr" eaLnBrk="0" hangingPunct="0">
              <a:lnSpc>
                <a:spcPct val="106000"/>
              </a:lnSpc>
            </a:pPr>
            <a:endParaRPr lang="en-US" b="1" dirty="0">
              <a:solidFill>
                <a:schemeClr val="bg1"/>
              </a:solidFill>
            </a:endParaRPr>
          </a:p>
        </p:txBody>
      </p:sp>
    </p:spTree>
    <p:extLst>
      <p:ext uri="{BB962C8B-B14F-4D97-AF65-F5344CB8AC3E}">
        <p14:creationId xmlns:p14="http://schemas.microsoft.com/office/powerpoint/2010/main" val="38932590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le 2"/>
          <p:cNvSpPr>
            <a:spLocks noGrp="1"/>
          </p:cNvSpPr>
          <p:nvPr>
            <p:ph type="title"/>
          </p:nvPr>
        </p:nvSpPr>
        <p:spPr>
          <a:xfrm>
            <a:off x="409521" y="187143"/>
            <a:ext cx="7515442" cy="664797"/>
          </a:xfrm>
        </p:spPr>
        <p:txBody>
          <a:bodyPr/>
          <a:lstStyle/>
          <a:p>
            <a:pPr lvl="0">
              <a:lnSpc>
                <a:spcPct val="90000"/>
              </a:lnSpc>
            </a:pPr>
            <a:r>
              <a:rPr lang="en-US" dirty="0">
                <a:latin typeface="Times New Roman" panose="02020603050405020304" pitchFamily="18" charset="0"/>
                <a:cs typeface="Times New Roman" panose="02020603050405020304" pitchFamily="18" charset="0"/>
              </a:rPr>
              <a:t>RMF Process Walk Through –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Step </a:t>
            </a:r>
            <a:r>
              <a:rPr lang="en-US" dirty="0" smtClean="0">
                <a:latin typeface="Times New Roman" panose="02020603050405020304" pitchFamily="18" charset="0"/>
                <a:cs typeface="Times New Roman" panose="02020603050405020304" pitchFamily="18" charset="0"/>
              </a:rPr>
              <a:t>3:  Implement Security </a:t>
            </a:r>
            <a:r>
              <a:rPr lang="en-US" dirty="0">
                <a:latin typeface="Times New Roman" panose="02020603050405020304" pitchFamily="18" charset="0"/>
                <a:cs typeface="Times New Roman" panose="02020603050405020304" pitchFamily="18" charset="0"/>
              </a:rPr>
              <a:t>Controls</a:t>
            </a:r>
          </a:p>
        </p:txBody>
      </p:sp>
      <p:sp>
        <p:nvSpPr>
          <p:cNvPr id="11" name="TextBox 10"/>
          <p:cNvSpPr txBox="1"/>
          <p:nvPr/>
        </p:nvSpPr>
        <p:spPr>
          <a:xfrm>
            <a:off x="326439" y="981009"/>
            <a:ext cx="8549858" cy="2702022"/>
          </a:xfrm>
          <a:prstGeom prst="rect">
            <a:avLst/>
          </a:prstGeom>
        </p:spPr>
        <p:txBody>
          <a:bodyPr wrap="square" rtlCol="0">
            <a:spAutoFit/>
          </a:bodyPr>
          <a:lstStyle/>
          <a:p>
            <a:pPr eaLnBrk="0" hangingPunct="0">
              <a:lnSpc>
                <a:spcPct val="106000"/>
              </a:lnSpc>
            </a:pPr>
            <a:r>
              <a:rPr lang="en-US" sz="1600" b="1" dirty="0" smtClean="0">
                <a:solidFill>
                  <a:srgbClr val="000000"/>
                </a:solidFill>
                <a:latin typeface="Times New Roman" panose="02020603050405020304" pitchFamily="18" charset="0"/>
                <a:cs typeface="Times New Roman" panose="02020603050405020304" pitchFamily="18" charset="0"/>
              </a:rPr>
              <a:t>ISSM Actions:</a:t>
            </a:r>
            <a:endParaRPr lang="en-US" sz="1600" b="1" dirty="0">
              <a:solidFill>
                <a:srgbClr val="000000"/>
              </a:solidFill>
              <a:latin typeface="Times New Roman" panose="02020603050405020304" pitchFamily="18" charset="0"/>
              <a:cs typeface="Times New Roman" panose="02020603050405020304" pitchFamily="18" charset="0"/>
            </a:endParaRPr>
          </a:p>
          <a:p>
            <a:pPr marL="285750" indent="-285750" eaLnBrk="0" hangingPunct="0">
              <a:lnSpc>
                <a:spcPct val="106000"/>
              </a:lnSpc>
              <a:buFont typeface="Wingdings" panose="05000000000000000000" pitchFamily="2" charset="2"/>
              <a:buChar char="ü"/>
            </a:pPr>
            <a:r>
              <a:rPr lang="en-US" sz="1600" dirty="0" smtClean="0">
                <a:solidFill>
                  <a:srgbClr val="000000"/>
                </a:solidFill>
                <a:latin typeface="Times New Roman" panose="02020603050405020304" pitchFamily="18" charset="0"/>
                <a:cs typeface="Times New Roman" panose="02020603050405020304" pitchFamily="18" charset="0"/>
              </a:rPr>
              <a:t>Implement security </a:t>
            </a:r>
            <a:r>
              <a:rPr lang="en-US" sz="1600" dirty="0">
                <a:solidFill>
                  <a:srgbClr val="000000"/>
                </a:solidFill>
                <a:latin typeface="Times New Roman" panose="02020603050405020304" pitchFamily="18" charset="0"/>
                <a:cs typeface="Times New Roman" panose="02020603050405020304" pitchFamily="18" charset="0"/>
              </a:rPr>
              <a:t>controls </a:t>
            </a:r>
            <a:r>
              <a:rPr lang="en-US" sz="1600" dirty="0" smtClean="0">
                <a:solidFill>
                  <a:srgbClr val="000000"/>
                </a:solidFill>
                <a:latin typeface="Times New Roman" panose="02020603050405020304" pitchFamily="18" charset="0"/>
                <a:cs typeface="Times New Roman" panose="02020603050405020304" pitchFamily="18" charset="0"/>
              </a:rPr>
              <a:t>as determined/documented in RMF Step 2.</a:t>
            </a:r>
          </a:p>
          <a:p>
            <a:pPr marL="285750" indent="-285750" eaLnBrk="0" hangingPunct="0">
              <a:lnSpc>
                <a:spcPct val="106000"/>
              </a:lnSpc>
              <a:buFont typeface="Wingdings" panose="05000000000000000000" pitchFamily="2" charset="2"/>
              <a:buChar char="ü"/>
            </a:pPr>
            <a:r>
              <a:rPr lang="en-US" sz="1600" dirty="0" smtClean="0">
                <a:solidFill>
                  <a:srgbClr val="000000"/>
                </a:solidFill>
                <a:latin typeface="Times New Roman" panose="02020603050405020304" pitchFamily="18" charset="0"/>
                <a:cs typeface="Times New Roman" panose="02020603050405020304" pitchFamily="18" charset="0"/>
              </a:rPr>
              <a:t>Revise the SSP in order to document the security control implementation.</a:t>
            </a:r>
          </a:p>
          <a:p>
            <a:pPr marL="285750" indent="-285750" eaLnBrk="0" hangingPunct="0">
              <a:lnSpc>
                <a:spcPct val="106000"/>
              </a:lnSpc>
              <a:buFont typeface="Wingdings" panose="05000000000000000000" pitchFamily="2" charset="2"/>
              <a:buChar char="ü"/>
            </a:pPr>
            <a:r>
              <a:rPr lang="en-US" sz="1600" dirty="0" smtClean="0">
                <a:solidFill>
                  <a:srgbClr val="000000"/>
                </a:solidFill>
                <a:latin typeface="Times New Roman" panose="02020603050405020304" pitchFamily="18" charset="0"/>
                <a:cs typeface="Times New Roman" panose="02020603050405020304" pitchFamily="18" charset="0"/>
              </a:rPr>
              <a:t>Start a Plan of Action and Milestones (as applicable).</a:t>
            </a:r>
          </a:p>
          <a:p>
            <a:pPr marL="285750" indent="-285750" eaLnBrk="0" hangingPunct="0">
              <a:lnSpc>
                <a:spcPct val="106000"/>
              </a:lnSpc>
              <a:buFont typeface="Wingdings" panose="05000000000000000000" pitchFamily="2" charset="2"/>
              <a:buChar char="ü"/>
            </a:pPr>
            <a:r>
              <a:rPr lang="en-US" sz="1600" dirty="0">
                <a:solidFill>
                  <a:srgbClr val="000000"/>
                </a:solidFill>
                <a:latin typeface="Times New Roman" panose="02020603050405020304" pitchFamily="18" charset="0"/>
                <a:cs typeface="Times New Roman" panose="02020603050405020304" pitchFamily="18" charset="0"/>
              </a:rPr>
              <a:t>C</a:t>
            </a:r>
            <a:r>
              <a:rPr lang="en-US" sz="1600" dirty="0" smtClean="0">
                <a:solidFill>
                  <a:srgbClr val="000000"/>
                </a:solidFill>
                <a:latin typeface="Times New Roman" panose="02020603050405020304" pitchFamily="18" charset="0"/>
                <a:cs typeface="Times New Roman" panose="02020603050405020304" pitchFamily="18" charset="0"/>
              </a:rPr>
              <a:t>onduct </a:t>
            </a:r>
            <a:r>
              <a:rPr lang="en-US" sz="1600" dirty="0">
                <a:solidFill>
                  <a:srgbClr val="000000"/>
                </a:solidFill>
                <a:latin typeface="Times New Roman" panose="02020603050405020304" pitchFamily="18" charset="0"/>
                <a:cs typeface="Times New Roman" panose="02020603050405020304" pitchFamily="18" charset="0"/>
              </a:rPr>
              <a:t>an initial assessment to facilitate early identification of weaknesses and deficiencies.</a:t>
            </a:r>
          </a:p>
          <a:p>
            <a:pPr marL="285750" indent="-285750" eaLnBrk="0" hangingPunct="0">
              <a:lnSpc>
                <a:spcPct val="106000"/>
              </a:lnSpc>
              <a:buFont typeface="Wingdings" panose="05000000000000000000" pitchFamily="2" charset="2"/>
              <a:buChar char="ü"/>
            </a:pPr>
            <a:r>
              <a:rPr lang="en-US" sz="1600" dirty="0" smtClean="0">
                <a:solidFill>
                  <a:srgbClr val="000000"/>
                </a:solidFill>
                <a:latin typeface="Times New Roman" panose="02020603050405020304" pitchFamily="18" charset="0"/>
                <a:cs typeface="Times New Roman" panose="02020603050405020304" pitchFamily="18" charset="0"/>
              </a:rPr>
              <a:t>Document (or update as necessary) the </a:t>
            </a:r>
            <a:r>
              <a:rPr lang="en-US" sz="1600" dirty="0">
                <a:solidFill>
                  <a:srgbClr val="000000"/>
                </a:solidFill>
                <a:latin typeface="Times New Roman" panose="02020603050405020304" pitchFamily="18" charset="0"/>
                <a:cs typeface="Times New Roman" panose="02020603050405020304" pitchFamily="18" charset="0"/>
              </a:rPr>
              <a:t>security control implementation in the </a:t>
            </a:r>
            <a:r>
              <a:rPr lang="en-US" sz="1600" dirty="0" smtClean="0">
                <a:solidFill>
                  <a:srgbClr val="000000"/>
                </a:solidFill>
                <a:latin typeface="Times New Roman" panose="02020603050405020304" pitchFamily="18" charset="0"/>
                <a:cs typeface="Times New Roman" panose="02020603050405020304" pitchFamily="18" charset="0"/>
              </a:rPr>
              <a:t>SSP.</a:t>
            </a:r>
          </a:p>
          <a:p>
            <a:pPr eaLnBrk="0" hangingPunct="0">
              <a:lnSpc>
                <a:spcPct val="106000"/>
              </a:lnSpc>
            </a:pPr>
            <a:endParaRPr lang="en-US" sz="1600" b="1" dirty="0">
              <a:solidFill>
                <a:srgbClr val="000000"/>
              </a:solidFill>
              <a:latin typeface="Times New Roman" panose="02020603050405020304" pitchFamily="18" charset="0"/>
              <a:cs typeface="Times New Roman" panose="02020603050405020304" pitchFamily="18" charset="0"/>
            </a:endParaRPr>
          </a:p>
          <a:p>
            <a:pPr eaLnBrk="0" hangingPunct="0">
              <a:lnSpc>
                <a:spcPct val="106000"/>
              </a:lnSpc>
            </a:pPr>
            <a:r>
              <a:rPr lang="en-US" sz="1600" b="1" dirty="0" smtClean="0">
                <a:solidFill>
                  <a:srgbClr val="000000"/>
                </a:solidFill>
                <a:latin typeface="Times New Roman" panose="02020603050405020304" pitchFamily="18" charset="0"/>
                <a:cs typeface="Times New Roman" panose="02020603050405020304" pitchFamily="18" charset="0"/>
              </a:rPr>
              <a:t>Output: </a:t>
            </a:r>
            <a:r>
              <a:rPr lang="en-US" sz="1600" dirty="0" smtClean="0">
                <a:solidFill>
                  <a:srgbClr val="000000"/>
                </a:solidFill>
                <a:latin typeface="Times New Roman" panose="02020603050405020304" pitchFamily="18" charset="0"/>
                <a:cs typeface="Times New Roman" panose="02020603050405020304" pitchFamily="18" charset="0"/>
              </a:rPr>
              <a:t>Updated SSP with a complete functional description of security control implementation. </a:t>
            </a:r>
          </a:p>
          <a:p>
            <a:pPr eaLnBrk="0" hangingPunct="0">
              <a:lnSpc>
                <a:spcPct val="106000"/>
              </a:lnSpc>
            </a:pPr>
            <a:r>
              <a:rPr lang="en-US" sz="1600" b="1" dirty="0" smtClean="0">
                <a:solidFill>
                  <a:srgbClr val="000000"/>
                </a:solidFill>
                <a:latin typeface="Times New Roman" panose="02020603050405020304" pitchFamily="18" charset="0"/>
                <a:cs typeface="Times New Roman" panose="02020603050405020304" pitchFamily="18" charset="0"/>
              </a:rPr>
              <a:t>Reference(s):  </a:t>
            </a:r>
            <a:r>
              <a:rPr lang="en-US" sz="1600" dirty="0">
                <a:solidFill>
                  <a:srgbClr val="000000"/>
                </a:solidFill>
                <a:latin typeface="Times New Roman" panose="02020603050405020304" pitchFamily="18" charset="0"/>
                <a:cs typeface="Times New Roman" panose="02020603050405020304" pitchFamily="18" charset="0"/>
              </a:rPr>
              <a:t>CNSSI </a:t>
            </a:r>
            <a:r>
              <a:rPr lang="en-US" sz="1600" dirty="0" smtClean="0">
                <a:solidFill>
                  <a:srgbClr val="000000"/>
                </a:solidFill>
                <a:latin typeface="Times New Roman" panose="02020603050405020304" pitchFamily="18" charset="0"/>
                <a:cs typeface="Times New Roman" panose="02020603050405020304" pitchFamily="18" charset="0"/>
              </a:rPr>
              <a:t>1253, NIST </a:t>
            </a:r>
            <a:r>
              <a:rPr lang="en-US" sz="1600" dirty="0">
                <a:solidFill>
                  <a:srgbClr val="000000"/>
                </a:solidFill>
                <a:latin typeface="Times New Roman" panose="02020603050405020304" pitchFamily="18" charset="0"/>
                <a:cs typeface="Times New Roman" panose="02020603050405020304" pitchFamily="18" charset="0"/>
              </a:rPr>
              <a:t>SP </a:t>
            </a:r>
            <a:r>
              <a:rPr lang="en-US" sz="1600" dirty="0" smtClean="0">
                <a:solidFill>
                  <a:srgbClr val="000000"/>
                </a:solidFill>
                <a:latin typeface="Times New Roman" panose="02020603050405020304" pitchFamily="18" charset="0"/>
                <a:cs typeface="Times New Roman" panose="02020603050405020304" pitchFamily="18" charset="0"/>
              </a:rPr>
              <a:t>800-53, and DAAPM </a:t>
            </a:r>
            <a:r>
              <a:rPr lang="en-US" sz="1600" dirty="0">
                <a:solidFill>
                  <a:srgbClr val="000000"/>
                </a:solidFill>
                <a:latin typeface="Times New Roman" panose="02020603050405020304" pitchFamily="18" charset="0"/>
                <a:cs typeface="Times New Roman" panose="02020603050405020304" pitchFamily="18" charset="0"/>
              </a:rPr>
              <a:t>(Appendix </a:t>
            </a:r>
            <a:r>
              <a:rPr lang="en-US" sz="1600" dirty="0" smtClean="0">
                <a:solidFill>
                  <a:srgbClr val="000000"/>
                </a:solidFill>
                <a:latin typeface="Times New Roman" panose="02020603050405020304" pitchFamily="18" charset="0"/>
                <a:cs typeface="Times New Roman" panose="02020603050405020304" pitchFamily="18" charset="0"/>
              </a:rPr>
              <a:t>A &amp; D</a:t>
            </a:r>
            <a:r>
              <a:rPr lang="en-US" sz="1600" dirty="0">
                <a:solidFill>
                  <a:srgbClr val="000000"/>
                </a:solidFill>
                <a:latin typeface="Times New Roman" panose="02020603050405020304" pitchFamily="18" charset="0"/>
                <a:cs typeface="Times New Roman" panose="02020603050405020304" pitchFamily="18" charset="0"/>
              </a:rPr>
              <a:t>) </a:t>
            </a:r>
          </a:p>
          <a:p>
            <a:pPr eaLnBrk="0" hangingPunct="0">
              <a:lnSpc>
                <a:spcPct val="106000"/>
              </a:lnSpc>
            </a:pPr>
            <a:endParaRPr lang="en-US" sz="1600" dirty="0">
              <a:solidFill>
                <a:srgbClr val="000000"/>
              </a:solidFill>
              <a:latin typeface="Times New Roman" panose="02020603050405020304" pitchFamily="18" charset="0"/>
              <a:cs typeface="Times New Roman" panose="02020603050405020304" pitchFamily="18" charset="0"/>
            </a:endParaRPr>
          </a:p>
        </p:txBody>
      </p:sp>
      <p:sp>
        <p:nvSpPr>
          <p:cNvPr id="12" name="Rectangle 11"/>
          <p:cNvSpPr/>
          <p:nvPr/>
        </p:nvSpPr>
        <p:spPr bwMode="gray">
          <a:xfrm>
            <a:off x="257968" y="961618"/>
            <a:ext cx="8686800" cy="3068962"/>
          </a:xfrm>
          <a:prstGeom prst="rect">
            <a:avLst/>
          </a:prstGeom>
          <a:noFill/>
          <a:ln w="19050" cap="rnd" algn="ctr">
            <a:solidFill>
              <a:srgbClr val="002776"/>
            </a:solidFill>
            <a:miter lim="800000"/>
            <a:headEnd/>
            <a:tailEnd/>
          </a:ln>
        </p:spPr>
        <p:txBody>
          <a:bodyPr lIns="182880" rtlCol="0" anchor="ctr" anchorCtr="1"/>
          <a:lstStyle/>
          <a:p>
            <a:pPr algn="ctr" eaLnBrk="0" hangingPunct="0">
              <a:lnSpc>
                <a:spcPct val="106000"/>
              </a:lnSpc>
            </a:pPr>
            <a:endParaRPr lang="en-US" b="1" dirty="0">
              <a:solidFill>
                <a:schemeClr val="bg1"/>
              </a:solidFill>
            </a:endParaRPr>
          </a:p>
        </p:txBody>
      </p:sp>
    </p:spTree>
    <p:extLst>
      <p:ext uri="{BB962C8B-B14F-4D97-AF65-F5344CB8AC3E}">
        <p14:creationId xmlns:p14="http://schemas.microsoft.com/office/powerpoint/2010/main" val="13339145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le 2"/>
          <p:cNvSpPr>
            <a:spLocks noGrp="1"/>
          </p:cNvSpPr>
          <p:nvPr>
            <p:ph type="title"/>
          </p:nvPr>
        </p:nvSpPr>
        <p:spPr>
          <a:xfrm>
            <a:off x="401638" y="187143"/>
            <a:ext cx="7515442" cy="664797"/>
          </a:xfrm>
        </p:spPr>
        <p:txBody>
          <a:bodyPr/>
          <a:lstStyle/>
          <a:p>
            <a:pPr lvl="0">
              <a:lnSpc>
                <a:spcPct val="90000"/>
              </a:lnSpc>
            </a:pPr>
            <a:r>
              <a:rPr lang="en-US" dirty="0">
                <a:latin typeface="Times New Roman" panose="02020603050405020304" pitchFamily="18" charset="0"/>
                <a:cs typeface="Times New Roman" panose="02020603050405020304" pitchFamily="18" charset="0"/>
              </a:rPr>
              <a:t>RMF Process Walk Through –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Step </a:t>
            </a:r>
            <a:r>
              <a:rPr lang="en-US" dirty="0" smtClean="0">
                <a:latin typeface="Times New Roman" panose="02020603050405020304" pitchFamily="18" charset="0"/>
                <a:cs typeface="Times New Roman" panose="02020603050405020304" pitchFamily="18" charset="0"/>
              </a:rPr>
              <a:t>4:  Assess Security </a:t>
            </a:r>
            <a:r>
              <a:rPr lang="en-US" dirty="0">
                <a:latin typeface="Times New Roman" panose="02020603050405020304" pitchFamily="18" charset="0"/>
                <a:cs typeface="Times New Roman" panose="02020603050405020304" pitchFamily="18" charset="0"/>
              </a:rPr>
              <a:t>Controls</a:t>
            </a:r>
          </a:p>
        </p:txBody>
      </p:sp>
      <p:sp>
        <p:nvSpPr>
          <p:cNvPr id="10" name="TextBox 9"/>
          <p:cNvSpPr txBox="1"/>
          <p:nvPr/>
        </p:nvSpPr>
        <p:spPr>
          <a:xfrm>
            <a:off x="326439" y="981009"/>
            <a:ext cx="8549858" cy="4006866"/>
          </a:xfrm>
          <a:prstGeom prst="rect">
            <a:avLst/>
          </a:prstGeom>
        </p:spPr>
        <p:txBody>
          <a:bodyPr wrap="square" rtlCol="0">
            <a:spAutoFit/>
          </a:bodyPr>
          <a:lstStyle/>
          <a:p>
            <a:pPr eaLnBrk="0" hangingPunct="0">
              <a:lnSpc>
                <a:spcPct val="106000"/>
              </a:lnSpc>
            </a:pPr>
            <a:r>
              <a:rPr lang="en-US" sz="1600" b="1" dirty="0" smtClean="0">
                <a:solidFill>
                  <a:srgbClr val="000000"/>
                </a:solidFill>
                <a:latin typeface="Times New Roman" panose="02020603050405020304" pitchFamily="18" charset="0"/>
                <a:cs typeface="Times New Roman" panose="02020603050405020304" pitchFamily="18" charset="0"/>
              </a:rPr>
              <a:t>ISSM Actions:</a:t>
            </a:r>
            <a:endParaRPr lang="en-US" sz="1600" b="1" dirty="0">
              <a:solidFill>
                <a:srgbClr val="000000"/>
              </a:solidFill>
              <a:latin typeface="Times New Roman" panose="02020603050405020304" pitchFamily="18" charset="0"/>
              <a:cs typeface="Times New Roman" panose="02020603050405020304" pitchFamily="18" charset="0"/>
            </a:endParaRPr>
          </a:p>
          <a:p>
            <a:pPr marL="285750" indent="-285750" eaLnBrk="0" hangingPunct="0">
              <a:lnSpc>
                <a:spcPct val="106000"/>
              </a:lnSpc>
              <a:buFont typeface="Wingdings" panose="05000000000000000000" pitchFamily="2" charset="2"/>
              <a:buChar char="ü"/>
            </a:pPr>
            <a:r>
              <a:rPr lang="en-US" sz="1600" dirty="0" smtClean="0">
                <a:solidFill>
                  <a:srgbClr val="000000"/>
                </a:solidFill>
                <a:latin typeface="Times New Roman" panose="02020603050405020304" pitchFamily="18" charset="0"/>
                <a:cs typeface="Times New Roman" panose="02020603050405020304" pitchFamily="18" charset="0"/>
              </a:rPr>
              <a:t>Conduct an initial </a:t>
            </a:r>
            <a:r>
              <a:rPr lang="en-US" sz="1600" dirty="0">
                <a:solidFill>
                  <a:srgbClr val="000000"/>
                </a:solidFill>
                <a:latin typeface="Times New Roman" panose="02020603050405020304" pitchFamily="18" charset="0"/>
                <a:cs typeface="Times New Roman" panose="02020603050405020304" pitchFamily="18" charset="0"/>
              </a:rPr>
              <a:t>assessment of the effectiveness of the security </a:t>
            </a:r>
            <a:r>
              <a:rPr lang="en-US" sz="1600" dirty="0" smtClean="0">
                <a:solidFill>
                  <a:srgbClr val="000000"/>
                </a:solidFill>
                <a:latin typeface="Times New Roman" panose="02020603050405020304" pitchFamily="18" charset="0"/>
                <a:cs typeface="Times New Roman" panose="02020603050405020304" pitchFamily="18" charset="0"/>
              </a:rPr>
              <a:t>controls in accordance with the security procedures defined in the SSP.</a:t>
            </a:r>
          </a:p>
          <a:p>
            <a:pPr marL="285750" indent="-285750" eaLnBrk="0" hangingPunct="0">
              <a:lnSpc>
                <a:spcPct val="106000"/>
              </a:lnSpc>
              <a:buFont typeface="Wingdings" panose="05000000000000000000" pitchFamily="2" charset="2"/>
              <a:buChar char="ü"/>
            </a:pPr>
            <a:r>
              <a:rPr lang="en-US" sz="1600" dirty="0">
                <a:solidFill>
                  <a:srgbClr val="000000"/>
                </a:solidFill>
                <a:latin typeface="Times New Roman" panose="02020603050405020304" pitchFamily="18" charset="0"/>
                <a:cs typeface="Times New Roman" panose="02020603050405020304" pitchFamily="18" charset="0"/>
              </a:rPr>
              <a:t>Utilize the Defense Information System Agency (DISA) vulnerability scanning tools (SCAP Compliance Checker and DISA STIG Viewer) </a:t>
            </a:r>
            <a:r>
              <a:rPr lang="en-US" sz="1600" dirty="0" smtClean="0">
                <a:solidFill>
                  <a:srgbClr val="000000"/>
                </a:solidFill>
                <a:latin typeface="Times New Roman" panose="02020603050405020304" pitchFamily="18" charset="0"/>
                <a:cs typeface="Times New Roman" panose="02020603050405020304" pitchFamily="18" charset="0"/>
              </a:rPr>
              <a:t>and the DSS Technical Assessment Job Aids to support the initial assessment</a:t>
            </a:r>
            <a:r>
              <a:rPr lang="en-US" sz="1600" dirty="0">
                <a:solidFill>
                  <a:srgbClr val="000000"/>
                </a:solidFill>
                <a:latin typeface="Times New Roman" panose="02020603050405020304" pitchFamily="18" charset="0"/>
                <a:cs typeface="Times New Roman" panose="02020603050405020304" pitchFamily="18" charset="0"/>
              </a:rPr>
              <a:t>. If the IS cannot be assessed utilizing the specified scanning tools, please document the justification in the </a:t>
            </a:r>
            <a:r>
              <a:rPr lang="en-US" sz="1600" dirty="0" smtClean="0">
                <a:solidFill>
                  <a:srgbClr val="000000"/>
                </a:solidFill>
                <a:latin typeface="Times New Roman" panose="02020603050405020304" pitchFamily="18" charset="0"/>
                <a:cs typeface="Times New Roman" panose="02020603050405020304" pitchFamily="18" charset="0"/>
              </a:rPr>
              <a:t>SSP.</a:t>
            </a:r>
          </a:p>
          <a:p>
            <a:pPr marL="285750" indent="-285750" eaLnBrk="0" hangingPunct="0">
              <a:lnSpc>
                <a:spcPct val="106000"/>
              </a:lnSpc>
              <a:buFont typeface="Wingdings" panose="05000000000000000000" pitchFamily="2" charset="2"/>
              <a:buChar char="ü"/>
            </a:pPr>
            <a:r>
              <a:rPr lang="en-US" sz="1600" dirty="0" smtClean="0">
                <a:solidFill>
                  <a:srgbClr val="000000"/>
                </a:solidFill>
                <a:latin typeface="Times New Roman" panose="02020603050405020304" pitchFamily="18" charset="0"/>
                <a:cs typeface="Times New Roman" panose="02020603050405020304" pitchFamily="18" charset="0"/>
              </a:rPr>
              <a:t>Finalize the </a:t>
            </a:r>
            <a:r>
              <a:rPr lang="en-US" sz="1600" dirty="0">
                <a:solidFill>
                  <a:srgbClr val="000000"/>
                </a:solidFill>
                <a:latin typeface="Times New Roman" panose="02020603050405020304" pitchFamily="18" charset="0"/>
                <a:cs typeface="Times New Roman" panose="02020603050405020304" pitchFamily="18" charset="0"/>
              </a:rPr>
              <a:t>SSP to reflect the actual state of the security controls, as required, based on the vulnerabilities of the security control assessment, reassessment, and completion of any remediation actions taken. </a:t>
            </a:r>
            <a:endParaRPr lang="en-US" sz="1600" dirty="0" smtClean="0">
              <a:solidFill>
                <a:srgbClr val="000000"/>
              </a:solidFill>
              <a:latin typeface="Times New Roman" panose="02020603050405020304" pitchFamily="18" charset="0"/>
              <a:cs typeface="Times New Roman" panose="02020603050405020304" pitchFamily="18" charset="0"/>
            </a:endParaRPr>
          </a:p>
          <a:p>
            <a:pPr marL="285750" indent="-285750" eaLnBrk="0" hangingPunct="0">
              <a:lnSpc>
                <a:spcPct val="106000"/>
              </a:lnSpc>
              <a:buFont typeface="Wingdings" panose="05000000000000000000" pitchFamily="2" charset="2"/>
              <a:buChar char="ü"/>
            </a:pPr>
            <a:r>
              <a:rPr lang="en-US" sz="1600" dirty="0" smtClean="0">
                <a:solidFill>
                  <a:srgbClr val="000000"/>
                </a:solidFill>
                <a:latin typeface="Times New Roman" panose="02020603050405020304" pitchFamily="18" charset="0"/>
                <a:cs typeface="Times New Roman" panose="02020603050405020304" pitchFamily="18" charset="0"/>
              </a:rPr>
              <a:t>Submit the </a:t>
            </a:r>
            <a:r>
              <a:rPr lang="en-US" sz="1600" dirty="0">
                <a:solidFill>
                  <a:srgbClr val="000000"/>
                </a:solidFill>
                <a:latin typeface="Times New Roman" panose="02020603050405020304" pitchFamily="18" charset="0"/>
                <a:cs typeface="Times New Roman" panose="02020603050405020304" pitchFamily="18" charset="0"/>
              </a:rPr>
              <a:t>final SSP, </a:t>
            </a:r>
            <a:r>
              <a:rPr lang="en-US" sz="1600" dirty="0" smtClean="0">
                <a:solidFill>
                  <a:srgbClr val="000000"/>
                </a:solidFill>
                <a:latin typeface="Times New Roman" panose="02020603050405020304" pitchFamily="18" charset="0"/>
                <a:cs typeface="Times New Roman" panose="02020603050405020304" pitchFamily="18" charset="0"/>
              </a:rPr>
              <a:t>signed Certification </a:t>
            </a:r>
            <a:r>
              <a:rPr lang="en-US" sz="1600" dirty="0">
                <a:solidFill>
                  <a:srgbClr val="000000"/>
                </a:solidFill>
                <a:latin typeface="Times New Roman" panose="02020603050405020304" pitchFamily="18" charset="0"/>
                <a:cs typeface="Times New Roman" panose="02020603050405020304" pitchFamily="18" charset="0"/>
              </a:rPr>
              <a:t>Statement, RAR, POA&amp;M, and supporting </a:t>
            </a:r>
            <a:r>
              <a:rPr lang="en-US" sz="1600" dirty="0" smtClean="0">
                <a:solidFill>
                  <a:srgbClr val="000000"/>
                </a:solidFill>
                <a:latin typeface="Times New Roman" panose="02020603050405020304" pitchFamily="18" charset="0"/>
                <a:cs typeface="Times New Roman" panose="02020603050405020304" pitchFamily="18" charset="0"/>
              </a:rPr>
              <a:t>artifacts via OBMS.</a:t>
            </a:r>
          </a:p>
          <a:p>
            <a:pPr eaLnBrk="0" hangingPunct="0">
              <a:lnSpc>
                <a:spcPct val="106000"/>
              </a:lnSpc>
            </a:pPr>
            <a:endParaRPr lang="en-US" sz="1600" dirty="0">
              <a:solidFill>
                <a:srgbClr val="000000"/>
              </a:solidFill>
              <a:latin typeface="Times New Roman" panose="02020603050405020304" pitchFamily="18" charset="0"/>
              <a:cs typeface="Times New Roman" panose="02020603050405020304" pitchFamily="18" charset="0"/>
            </a:endParaRPr>
          </a:p>
          <a:p>
            <a:pPr eaLnBrk="0" hangingPunct="0">
              <a:lnSpc>
                <a:spcPct val="106000"/>
              </a:lnSpc>
            </a:pPr>
            <a:r>
              <a:rPr lang="en-US" sz="1600" b="1" dirty="0">
                <a:solidFill>
                  <a:srgbClr val="000000"/>
                </a:solidFill>
                <a:latin typeface="Times New Roman" panose="02020603050405020304" pitchFamily="18" charset="0"/>
                <a:cs typeface="Times New Roman" panose="02020603050405020304" pitchFamily="18" charset="0"/>
              </a:rPr>
              <a:t>Artifact(s): </a:t>
            </a:r>
            <a:r>
              <a:rPr lang="en-US" sz="1600" dirty="0" smtClean="0">
                <a:solidFill>
                  <a:srgbClr val="000000"/>
                </a:solidFill>
                <a:latin typeface="Times New Roman" panose="02020603050405020304" pitchFamily="18" charset="0"/>
                <a:cs typeface="Times New Roman" panose="02020603050405020304" pitchFamily="18" charset="0"/>
              </a:rPr>
              <a:t>Final SSP, singed Certification Statement, RAR, POA&amp;M, and SSP Supporting Artifacts </a:t>
            </a:r>
            <a:r>
              <a:rPr lang="en-US" sz="1600" b="1" dirty="0" smtClean="0">
                <a:solidFill>
                  <a:srgbClr val="000000"/>
                </a:solidFill>
                <a:latin typeface="Times New Roman" panose="02020603050405020304" pitchFamily="18" charset="0"/>
                <a:cs typeface="Times New Roman" panose="02020603050405020304" pitchFamily="18" charset="0"/>
              </a:rPr>
              <a:t>Reference(s</a:t>
            </a:r>
            <a:r>
              <a:rPr lang="en-US" sz="1600" b="1" dirty="0">
                <a:solidFill>
                  <a:srgbClr val="000000"/>
                </a:solidFill>
                <a:latin typeface="Times New Roman" panose="02020603050405020304" pitchFamily="18" charset="0"/>
                <a:cs typeface="Times New Roman" panose="02020603050405020304" pitchFamily="18" charset="0"/>
              </a:rPr>
              <a:t>):  </a:t>
            </a:r>
            <a:r>
              <a:rPr lang="en-US" sz="1600" dirty="0">
                <a:solidFill>
                  <a:srgbClr val="000000"/>
                </a:solidFill>
                <a:latin typeface="Times New Roman" panose="02020603050405020304" pitchFamily="18" charset="0"/>
                <a:cs typeface="Times New Roman" panose="02020603050405020304" pitchFamily="18" charset="0"/>
              </a:rPr>
              <a:t>NIST SP </a:t>
            </a:r>
            <a:r>
              <a:rPr lang="en-US" sz="1600" dirty="0" smtClean="0">
                <a:solidFill>
                  <a:srgbClr val="000000"/>
                </a:solidFill>
                <a:latin typeface="Times New Roman" panose="02020603050405020304" pitchFamily="18" charset="0"/>
                <a:cs typeface="Times New Roman" panose="02020603050405020304" pitchFamily="18" charset="0"/>
              </a:rPr>
              <a:t>800-53A, DAAPM, www.dss.mil/rmf</a:t>
            </a:r>
            <a:endParaRPr lang="en-US" sz="1200" dirty="0">
              <a:solidFill>
                <a:srgbClr val="000000"/>
              </a:solidFill>
            </a:endParaRPr>
          </a:p>
        </p:txBody>
      </p:sp>
      <p:sp>
        <p:nvSpPr>
          <p:cNvPr id="11" name="Rectangle 10"/>
          <p:cNvSpPr/>
          <p:nvPr/>
        </p:nvSpPr>
        <p:spPr bwMode="gray">
          <a:xfrm>
            <a:off x="257968" y="994261"/>
            <a:ext cx="8686800" cy="4034939"/>
          </a:xfrm>
          <a:prstGeom prst="rect">
            <a:avLst/>
          </a:prstGeom>
          <a:noFill/>
          <a:ln w="19050" cap="rnd" algn="ctr">
            <a:solidFill>
              <a:srgbClr val="002776"/>
            </a:solidFill>
            <a:miter lim="800000"/>
            <a:headEnd/>
            <a:tailEnd/>
          </a:ln>
        </p:spPr>
        <p:txBody>
          <a:bodyPr lIns="182880" rtlCol="0" anchor="ctr" anchorCtr="1"/>
          <a:lstStyle/>
          <a:p>
            <a:pPr algn="ctr" eaLnBrk="0" hangingPunct="0">
              <a:lnSpc>
                <a:spcPct val="106000"/>
              </a:lnSpc>
            </a:pPr>
            <a:endParaRPr lang="en-US" b="1" dirty="0">
              <a:solidFill>
                <a:schemeClr val="bg1"/>
              </a:solidFill>
            </a:endParaRPr>
          </a:p>
        </p:txBody>
      </p:sp>
    </p:spTree>
    <p:extLst>
      <p:ext uri="{BB962C8B-B14F-4D97-AF65-F5344CB8AC3E}">
        <p14:creationId xmlns:p14="http://schemas.microsoft.com/office/powerpoint/2010/main" val="33823779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lvl="0" indent="0">
              <a:spcBef>
                <a:spcPct val="0"/>
              </a:spcBef>
              <a:buClrTx/>
              <a:buSzTx/>
            </a:pPr>
            <a:r>
              <a:rPr lang="en-US" sz="1600" b="1" kern="1200" dirty="0" smtClean="0">
                <a:solidFill>
                  <a:srgbClr val="000000"/>
                </a:solidFill>
                <a:latin typeface="Times New Roman" panose="02020603050405020304" pitchFamily="18" charset="0"/>
                <a:cs typeface="Times New Roman" panose="02020603050405020304" pitchFamily="18" charset="0"/>
              </a:rPr>
              <a:t>The following tools are helpful :</a:t>
            </a:r>
            <a:endParaRPr lang="en-US" sz="1600" b="1" kern="1200" dirty="0">
              <a:solidFill>
                <a:srgbClr val="000000"/>
              </a:solidFill>
              <a:latin typeface="Times New Roman" panose="02020603050405020304" pitchFamily="18" charset="0"/>
              <a:cs typeface="Times New Roman" panose="02020603050405020304" pitchFamily="18" charset="0"/>
            </a:endParaRPr>
          </a:p>
          <a:p>
            <a:pPr marL="285750" lvl="0" indent="-285750">
              <a:spcBef>
                <a:spcPct val="0"/>
              </a:spcBef>
              <a:buClrTx/>
              <a:buSzTx/>
              <a:buFont typeface="Wingdings" panose="05000000000000000000" pitchFamily="2" charset="2"/>
              <a:buChar char="ü"/>
            </a:pPr>
            <a:r>
              <a:rPr lang="en-US" sz="1600" kern="1200" dirty="0" smtClean="0">
                <a:solidFill>
                  <a:srgbClr val="000000"/>
                </a:solidFill>
                <a:latin typeface="Times New Roman" panose="02020603050405020304" pitchFamily="18" charset="0"/>
                <a:cs typeface="Times New Roman" panose="02020603050405020304" pitchFamily="18" charset="0"/>
              </a:rPr>
              <a:t>SCAP Content Checker (SCC)-  This tool (developed for SPAWAR) allows you to compare your system configuration to a “defined” standard (typically called a “benchmark”).</a:t>
            </a:r>
            <a:endParaRPr lang="en-US" sz="1600" kern="1200" dirty="0">
              <a:solidFill>
                <a:srgbClr val="000000"/>
              </a:solidFill>
              <a:latin typeface="Times New Roman" panose="02020603050405020304" pitchFamily="18" charset="0"/>
              <a:cs typeface="Times New Roman" panose="02020603050405020304" pitchFamily="18" charset="0"/>
            </a:endParaRPr>
          </a:p>
          <a:p>
            <a:pPr marL="285750" lvl="0" indent="-285750">
              <a:spcBef>
                <a:spcPct val="0"/>
              </a:spcBef>
              <a:buClrTx/>
              <a:buSzTx/>
              <a:buFont typeface="Wingdings" panose="05000000000000000000" pitchFamily="2" charset="2"/>
              <a:buChar char="ü"/>
            </a:pPr>
            <a:r>
              <a:rPr lang="en-US" sz="1600" kern="1200" dirty="0" smtClean="0">
                <a:solidFill>
                  <a:srgbClr val="000000"/>
                </a:solidFill>
                <a:latin typeface="Times New Roman" panose="02020603050405020304" pitchFamily="18" charset="0"/>
                <a:cs typeface="Times New Roman" panose="02020603050405020304" pitchFamily="18" charset="0"/>
              </a:rPr>
              <a:t>DISA STIG Viewer- This is a DISA application used to view various “Security Technical Implementation Guide (STIG) content</a:t>
            </a:r>
            <a:endParaRPr lang="en-US" sz="1600" kern="1200" dirty="0">
              <a:solidFill>
                <a:srgbClr val="000000"/>
              </a:solidFill>
              <a:latin typeface="Times New Roman" panose="02020603050405020304" pitchFamily="18" charset="0"/>
              <a:cs typeface="Times New Roman" panose="02020603050405020304" pitchFamily="18" charset="0"/>
            </a:endParaRPr>
          </a:p>
          <a:p>
            <a:pPr marL="285750" lvl="0" indent="-285750">
              <a:spcBef>
                <a:spcPct val="0"/>
              </a:spcBef>
              <a:buClrTx/>
              <a:buSzTx/>
              <a:buFont typeface="Wingdings" panose="05000000000000000000" pitchFamily="2" charset="2"/>
              <a:buChar char="ü"/>
            </a:pPr>
            <a:r>
              <a:rPr lang="en-US" sz="1600" kern="1200" dirty="0" smtClean="0">
                <a:solidFill>
                  <a:srgbClr val="000000"/>
                </a:solidFill>
                <a:latin typeface="Times New Roman" panose="02020603050405020304" pitchFamily="18" charset="0"/>
                <a:cs typeface="Times New Roman" panose="02020603050405020304" pitchFamily="18" charset="0"/>
              </a:rPr>
              <a:t>DISA STIG Content</a:t>
            </a:r>
          </a:p>
          <a:p>
            <a:pPr marL="460375" lvl="3" indent="-285750">
              <a:spcBef>
                <a:spcPct val="0"/>
              </a:spcBef>
              <a:buClrTx/>
            </a:pPr>
            <a:r>
              <a:rPr lang="en-US" sz="1600" kern="1200" dirty="0">
                <a:solidFill>
                  <a:srgbClr val="000000"/>
                </a:solidFill>
                <a:latin typeface="Times New Roman" panose="02020603050405020304" pitchFamily="18" charset="0"/>
                <a:cs typeface="Times New Roman" panose="02020603050405020304" pitchFamily="18" charset="0"/>
              </a:rPr>
              <a:t>Complete Comprehensive STIG </a:t>
            </a:r>
          </a:p>
          <a:p>
            <a:pPr marL="460375" lvl="3" indent="-285750">
              <a:spcBef>
                <a:spcPct val="0"/>
              </a:spcBef>
              <a:buClrTx/>
            </a:pPr>
            <a:r>
              <a:rPr lang="en-US" sz="1600" kern="1200" dirty="0" smtClean="0">
                <a:solidFill>
                  <a:srgbClr val="000000"/>
                </a:solidFill>
                <a:latin typeface="Times New Roman" panose="02020603050405020304" pitchFamily="18" charset="0"/>
                <a:cs typeface="Times New Roman" panose="02020603050405020304" pitchFamily="18" charset="0"/>
              </a:rPr>
              <a:t>Benchmarks</a:t>
            </a:r>
          </a:p>
          <a:p>
            <a:pPr marL="460375" lvl="3" indent="-285750">
              <a:spcBef>
                <a:spcPct val="0"/>
              </a:spcBef>
              <a:buClrTx/>
            </a:pPr>
            <a:r>
              <a:rPr lang="en-US" sz="1600" kern="1200" dirty="0" smtClean="0">
                <a:solidFill>
                  <a:srgbClr val="000000"/>
                </a:solidFill>
                <a:latin typeface="Times New Roman" panose="02020603050405020304" pitchFamily="18" charset="0"/>
                <a:cs typeface="Times New Roman" panose="02020603050405020304" pitchFamily="18" charset="0"/>
              </a:rPr>
              <a:t>IAVMs- Information Assurance Vulnerability Management….i.e., Patching</a:t>
            </a:r>
          </a:p>
          <a:p>
            <a:pPr marL="460375" lvl="3" indent="-285750">
              <a:spcBef>
                <a:spcPct val="0"/>
              </a:spcBef>
              <a:buClrTx/>
            </a:pPr>
            <a:r>
              <a:rPr lang="en-US" sz="1600" kern="1200" dirty="0" smtClean="0">
                <a:solidFill>
                  <a:srgbClr val="000000"/>
                </a:solidFill>
                <a:latin typeface="Times New Roman" panose="02020603050405020304" pitchFamily="18" charset="0"/>
                <a:cs typeface="Times New Roman" panose="02020603050405020304" pitchFamily="18" charset="0"/>
              </a:rPr>
              <a:t>STIG Checklists</a:t>
            </a:r>
            <a:endParaRPr lang="en-US" sz="1600" kern="1200" dirty="0">
              <a:solidFill>
                <a:srgbClr val="000000"/>
              </a:solidFill>
              <a:latin typeface="Times New Roman" panose="02020603050405020304" pitchFamily="18" charset="0"/>
              <a:cs typeface="Times New Roman" panose="02020603050405020304" pitchFamily="18" charset="0"/>
            </a:endParaRPr>
          </a:p>
          <a:p>
            <a:pPr marL="0" lvl="0" indent="0">
              <a:spcBef>
                <a:spcPct val="0"/>
              </a:spcBef>
              <a:buClrTx/>
              <a:buSzTx/>
            </a:pPr>
            <a:endParaRPr lang="en-US" sz="1600" kern="1200" dirty="0">
              <a:solidFill>
                <a:srgbClr val="000000"/>
              </a:solidFill>
              <a:latin typeface="Times New Roman" panose="02020603050405020304" pitchFamily="18" charset="0"/>
              <a:cs typeface="Times New Roman" panose="02020603050405020304" pitchFamily="18" charset="0"/>
            </a:endParaRPr>
          </a:p>
          <a:p>
            <a:pPr marL="0" lvl="0" indent="0">
              <a:spcBef>
                <a:spcPct val="0"/>
              </a:spcBef>
              <a:buClrTx/>
              <a:buSzTx/>
            </a:pPr>
            <a:r>
              <a:rPr lang="en-US" sz="1600" b="1" kern="1200" dirty="0" smtClean="0">
                <a:solidFill>
                  <a:srgbClr val="000000"/>
                </a:solidFill>
                <a:latin typeface="Times New Roman" panose="02020603050405020304" pitchFamily="18" charset="0"/>
                <a:cs typeface="Times New Roman" panose="02020603050405020304" pitchFamily="18" charset="0"/>
              </a:rPr>
              <a:t>Output: </a:t>
            </a:r>
            <a:r>
              <a:rPr lang="en-US" sz="1600" kern="1200" dirty="0" smtClean="0">
                <a:solidFill>
                  <a:srgbClr val="000000"/>
                </a:solidFill>
                <a:latin typeface="Times New Roman" panose="02020603050405020304" pitchFamily="18" charset="0"/>
                <a:cs typeface="Times New Roman" panose="02020603050405020304" pitchFamily="18" charset="0"/>
              </a:rPr>
              <a:t>Confirmation that controls have been properly implemented, Checklists, etc..</a:t>
            </a:r>
          </a:p>
          <a:p>
            <a:pPr marL="0" lvl="0" indent="0">
              <a:spcBef>
                <a:spcPct val="0"/>
              </a:spcBef>
              <a:buClrTx/>
              <a:buSzTx/>
            </a:pPr>
            <a:r>
              <a:rPr lang="en-US" sz="1600" b="1" kern="1200" dirty="0" smtClean="0">
                <a:solidFill>
                  <a:srgbClr val="000000"/>
                </a:solidFill>
                <a:latin typeface="Times New Roman" panose="02020603050405020304" pitchFamily="18" charset="0"/>
                <a:cs typeface="Times New Roman" panose="02020603050405020304" pitchFamily="18" charset="0"/>
              </a:rPr>
              <a:t>Reference(s</a:t>
            </a:r>
            <a:r>
              <a:rPr lang="en-US" sz="1600" b="1" kern="1200" dirty="0">
                <a:solidFill>
                  <a:srgbClr val="000000"/>
                </a:solidFill>
                <a:latin typeface="Times New Roman" panose="02020603050405020304" pitchFamily="18" charset="0"/>
                <a:cs typeface="Times New Roman" panose="02020603050405020304" pitchFamily="18" charset="0"/>
              </a:rPr>
              <a:t>):  </a:t>
            </a:r>
            <a:r>
              <a:rPr lang="en-US" sz="1600" kern="1200" dirty="0">
                <a:solidFill>
                  <a:srgbClr val="000000"/>
                </a:solidFill>
                <a:latin typeface="Times New Roman" panose="02020603050405020304" pitchFamily="18" charset="0"/>
                <a:cs typeface="Times New Roman" panose="02020603050405020304" pitchFamily="18" charset="0"/>
                <a:hlinkClick r:id="rId3"/>
              </a:rPr>
              <a:t>http://iase.disa.mil/stigs/Pages/index.aspx</a:t>
            </a:r>
            <a:r>
              <a:rPr lang="en-US" sz="1600" kern="1200" dirty="0" smtClean="0">
                <a:solidFill>
                  <a:srgbClr val="000000"/>
                </a:solidFill>
                <a:latin typeface="Times New Roman" panose="02020603050405020304" pitchFamily="18" charset="0"/>
                <a:cs typeface="Times New Roman" panose="02020603050405020304" pitchFamily="18" charset="0"/>
                <a:hlinkClick r:id="rId3"/>
              </a:rPr>
              <a:t>#</a:t>
            </a:r>
            <a:endParaRPr lang="en-US" sz="1600" kern="1200" dirty="0" smtClean="0">
              <a:solidFill>
                <a:srgbClr val="000000"/>
              </a:solidFill>
              <a:latin typeface="Times New Roman" panose="02020603050405020304" pitchFamily="18" charset="0"/>
              <a:cs typeface="Times New Roman" panose="02020603050405020304" pitchFamily="18" charset="0"/>
            </a:endParaRPr>
          </a:p>
          <a:p>
            <a:pPr marL="0" lvl="0" indent="0">
              <a:spcBef>
                <a:spcPct val="0"/>
              </a:spcBef>
              <a:buClrTx/>
              <a:buSzTx/>
            </a:pPr>
            <a:endParaRPr lang="en-US" sz="1600" kern="1200" dirty="0">
              <a:solidFill>
                <a:srgbClr val="000000"/>
              </a:solidFill>
              <a:latin typeface="Times New Roman" panose="02020603050405020304" pitchFamily="18" charset="0"/>
              <a:cs typeface="Times New Roman" panose="02020603050405020304" pitchFamily="18" charset="0"/>
            </a:endParaRPr>
          </a:p>
          <a:p>
            <a:pPr marL="0" lvl="0" indent="0">
              <a:spcBef>
                <a:spcPct val="0"/>
              </a:spcBef>
              <a:buClrTx/>
              <a:buSzTx/>
            </a:pPr>
            <a:r>
              <a:rPr lang="en-US" sz="1600" kern="1200" dirty="0" smtClean="0">
                <a:solidFill>
                  <a:srgbClr val="000000"/>
                </a:solidFill>
                <a:latin typeface="Times New Roman" panose="02020603050405020304" pitchFamily="18" charset="0"/>
                <a:cs typeface="Times New Roman" panose="02020603050405020304" pitchFamily="18" charset="0"/>
              </a:rPr>
              <a:t>NOTE:  Some DISA Content is PKI encrypted which can present some difficulty for Contractors.  </a:t>
            </a:r>
            <a:endParaRPr lang="en-US" dirty="0"/>
          </a:p>
        </p:txBody>
      </p:sp>
      <p:sp>
        <p:nvSpPr>
          <p:cNvPr id="6" name="Title 2"/>
          <p:cNvSpPr>
            <a:spLocks noGrp="1"/>
          </p:cNvSpPr>
          <p:nvPr>
            <p:ph type="title"/>
          </p:nvPr>
        </p:nvSpPr>
        <p:spPr>
          <a:xfrm>
            <a:off x="401639" y="147729"/>
            <a:ext cx="7260694" cy="664797"/>
          </a:xfrm>
        </p:spPr>
        <p:txBody>
          <a:bodyPr/>
          <a:lstStyle/>
          <a:p>
            <a:pPr lvl="0">
              <a:lnSpc>
                <a:spcPct val="90000"/>
              </a:lnSpc>
            </a:pPr>
            <a:r>
              <a:rPr lang="en-US" dirty="0">
                <a:latin typeface="Times New Roman" panose="02020603050405020304" pitchFamily="18" charset="0"/>
                <a:cs typeface="Times New Roman" panose="02020603050405020304" pitchFamily="18" charset="0"/>
              </a:rPr>
              <a:t>RMF Process Walk Through –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Step </a:t>
            </a:r>
            <a:r>
              <a:rPr lang="en-US" dirty="0" smtClean="0">
                <a:latin typeface="Times New Roman" panose="02020603050405020304" pitchFamily="18" charset="0"/>
                <a:cs typeface="Times New Roman" panose="02020603050405020304" pitchFamily="18" charset="0"/>
              </a:rPr>
              <a:t>4:  Assess Security Controls- Assessment Tools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64446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gray">
          <a:xfrm>
            <a:off x="1226588" y="1625601"/>
            <a:ext cx="6990314" cy="2535582"/>
          </a:xfrm>
          <a:prstGeom prst="rect">
            <a:avLst/>
          </a:prstGeom>
          <a:solidFill>
            <a:srgbClr val="33CC33"/>
          </a:solidFill>
          <a:ln w="12700" cap="rnd" algn="ctr">
            <a:noFill/>
            <a:miter lim="800000"/>
            <a:headEnd/>
            <a:tailEnd/>
          </a:ln>
        </p:spPr>
        <p:txBody>
          <a:bodyPr lIns="182880" rtlCol="0" anchor="t" anchorCtr="1"/>
          <a:lstStyle/>
          <a:p>
            <a:pPr algn="ctr" eaLnBrk="0" hangingPunct="0">
              <a:lnSpc>
                <a:spcPct val="106000"/>
              </a:lnSpc>
            </a:pPr>
            <a:r>
              <a:rPr lang="en-US" sz="1600" b="1" dirty="0" smtClean="0">
                <a:solidFill>
                  <a:schemeClr val="bg1"/>
                </a:solidFill>
              </a:rPr>
              <a:t>The STIG  Viewer is  used  to create  a checklist of  300 </a:t>
            </a:r>
          </a:p>
          <a:p>
            <a:pPr algn="ctr" eaLnBrk="0" hangingPunct="0">
              <a:lnSpc>
                <a:spcPct val="106000"/>
              </a:lnSpc>
            </a:pPr>
            <a:r>
              <a:rPr lang="en-US" sz="2000" b="1" dirty="0" smtClean="0">
                <a:solidFill>
                  <a:schemeClr val="bg1"/>
                </a:solidFill>
              </a:rPr>
              <a:t>Overall</a:t>
            </a:r>
            <a:r>
              <a:rPr lang="en-US" sz="1600" b="1" dirty="0" smtClean="0">
                <a:solidFill>
                  <a:schemeClr val="bg1"/>
                </a:solidFill>
              </a:rPr>
              <a:t> STIG Items </a:t>
            </a:r>
            <a:endParaRPr lang="en-US" sz="1600" b="1" dirty="0">
              <a:solidFill>
                <a:schemeClr val="bg1"/>
              </a:solidFill>
            </a:endParaRPr>
          </a:p>
        </p:txBody>
      </p:sp>
      <p:sp>
        <p:nvSpPr>
          <p:cNvPr id="4" name="Title 2"/>
          <p:cNvSpPr>
            <a:spLocks noGrp="1"/>
          </p:cNvSpPr>
          <p:nvPr>
            <p:ph type="title"/>
          </p:nvPr>
        </p:nvSpPr>
        <p:spPr>
          <a:xfrm>
            <a:off x="486935" y="190000"/>
            <a:ext cx="6533418" cy="664797"/>
          </a:xfrm>
        </p:spPr>
        <p:txBody>
          <a:bodyPr/>
          <a:lstStyle/>
          <a:p>
            <a:pPr lvl="0">
              <a:lnSpc>
                <a:spcPct val="90000"/>
              </a:lnSpc>
            </a:pPr>
            <a:r>
              <a:rPr lang="en-US" dirty="0">
                <a:latin typeface="Times New Roman" panose="02020603050405020304" pitchFamily="18" charset="0"/>
                <a:cs typeface="Times New Roman" panose="02020603050405020304" pitchFamily="18" charset="0"/>
              </a:rPr>
              <a:t>RMF Process Walk Through –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Step </a:t>
            </a:r>
            <a:r>
              <a:rPr lang="en-US" dirty="0" smtClean="0">
                <a:latin typeface="Times New Roman" panose="02020603050405020304" pitchFamily="18" charset="0"/>
                <a:cs typeface="Times New Roman" panose="02020603050405020304" pitchFamily="18" charset="0"/>
              </a:rPr>
              <a:t>4:  Assessment Tools-Windows 7 Example</a:t>
            </a:r>
            <a:endParaRPr lang="en-US" dirty="0">
              <a:latin typeface="Times New Roman" panose="02020603050405020304" pitchFamily="18" charset="0"/>
              <a:cs typeface="Times New Roman" panose="02020603050405020304" pitchFamily="18" charset="0"/>
            </a:endParaRPr>
          </a:p>
        </p:txBody>
      </p:sp>
      <p:sp>
        <p:nvSpPr>
          <p:cNvPr id="5" name="Rectangle 4"/>
          <p:cNvSpPr/>
          <p:nvPr/>
        </p:nvSpPr>
        <p:spPr bwMode="gray">
          <a:xfrm>
            <a:off x="1316988" y="2467131"/>
            <a:ext cx="2349062" cy="994086"/>
          </a:xfrm>
          <a:prstGeom prst="rect">
            <a:avLst/>
          </a:prstGeom>
          <a:solidFill>
            <a:srgbClr val="0070C0"/>
          </a:solidFill>
          <a:ln w="12700" cap="rnd" algn="ctr">
            <a:noFill/>
            <a:miter lim="800000"/>
            <a:headEnd/>
            <a:tailEnd/>
          </a:ln>
        </p:spPr>
        <p:txBody>
          <a:bodyPr lIns="182880" rtlCol="0" anchor="ctr" anchorCtr="1"/>
          <a:lstStyle/>
          <a:p>
            <a:pPr algn="ctr" eaLnBrk="0" hangingPunct="0">
              <a:lnSpc>
                <a:spcPct val="106000"/>
              </a:lnSpc>
            </a:pPr>
            <a:r>
              <a:rPr lang="en-US" b="1" dirty="0" smtClean="0">
                <a:solidFill>
                  <a:schemeClr val="bg1"/>
                </a:solidFill>
              </a:rPr>
              <a:t>The SCC can analyze </a:t>
            </a:r>
            <a:r>
              <a:rPr lang="en-US" sz="1400" b="1" dirty="0" smtClean="0">
                <a:solidFill>
                  <a:schemeClr val="bg1"/>
                </a:solidFill>
              </a:rPr>
              <a:t>254</a:t>
            </a:r>
            <a:r>
              <a:rPr lang="en-US" b="1" dirty="0" smtClean="0">
                <a:solidFill>
                  <a:schemeClr val="bg1"/>
                </a:solidFill>
              </a:rPr>
              <a:t> Windows 7 automated  computer settings  based on  a Windows 7 STIG </a:t>
            </a:r>
            <a:r>
              <a:rPr lang="en-US" sz="1600" b="1" dirty="0" smtClean="0">
                <a:solidFill>
                  <a:schemeClr val="bg1"/>
                </a:solidFill>
              </a:rPr>
              <a:t>Benchmark </a:t>
            </a:r>
            <a:r>
              <a:rPr lang="en-US" sz="1200" b="1" dirty="0" smtClean="0">
                <a:solidFill>
                  <a:schemeClr val="bg1"/>
                </a:solidFill>
              </a:rPr>
              <a:t>(V1R31)</a:t>
            </a:r>
            <a:endParaRPr lang="en-US" sz="1200" b="1" dirty="0">
              <a:solidFill>
                <a:schemeClr val="bg1"/>
              </a:solidFill>
            </a:endParaRPr>
          </a:p>
        </p:txBody>
      </p:sp>
      <p:sp>
        <p:nvSpPr>
          <p:cNvPr id="6" name="Rectangle 5"/>
          <p:cNvSpPr/>
          <p:nvPr/>
        </p:nvSpPr>
        <p:spPr bwMode="gray">
          <a:xfrm>
            <a:off x="6144536" y="2525533"/>
            <a:ext cx="1644797" cy="877281"/>
          </a:xfrm>
          <a:prstGeom prst="rect">
            <a:avLst/>
          </a:prstGeom>
          <a:solidFill>
            <a:srgbClr val="0070C0"/>
          </a:solidFill>
          <a:ln w="12700" cap="rnd" algn="ctr">
            <a:noFill/>
            <a:miter lim="800000"/>
            <a:headEnd/>
            <a:tailEnd/>
          </a:ln>
        </p:spPr>
        <p:txBody>
          <a:bodyPr lIns="182880" rtlCol="0" anchor="ctr" anchorCtr="1"/>
          <a:lstStyle/>
          <a:p>
            <a:pPr algn="ctr" eaLnBrk="0" hangingPunct="0">
              <a:lnSpc>
                <a:spcPct val="106000"/>
              </a:lnSpc>
            </a:pPr>
            <a:r>
              <a:rPr lang="en-US" b="1" dirty="0" smtClean="0">
                <a:solidFill>
                  <a:schemeClr val="bg1"/>
                </a:solidFill>
              </a:rPr>
              <a:t>Remaining 46 Items  need to be manually assessed </a:t>
            </a:r>
            <a:endParaRPr lang="en-US" b="1" dirty="0">
              <a:solidFill>
                <a:schemeClr val="bg1"/>
              </a:solidFill>
            </a:endParaRPr>
          </a:p>
        </p:txBody>
      </p:sp>
      <p:sp>
        <p:nvSpPr>
          <p:cNvPr id="8" name="Rectangle 7"/>
          <p:cNvSpPr/>
          <p:nvPr/>
        </p:nvSpPr>
        <p:spPr bwMode="gray">
          <a:xfrm>
            <a:off x="1279965" y="4611526"/>
            <a:ext cx="6990314" cy="1021614"/>
          </a:xfrm>
          <a:prstGeom prst="rect">
            <a:avLst/>
          </a:prstGeom>
          <a:solidFill>
            <a:srgbClr val="33CC33"/>
          </a:solidFill>
          <a:ln w="12700" cap="rnd" algn="ctr">
            <a:noFill/>
            <a:miter lim="800000"/>
            <a:headEnd/>
            <a:tailEnd/>
          </a:ln>
        </p:spPr>
        <p:txBody>
          <a:bodyPr lIns="182880" rtlCol="0" anchor="ctr" anchorCtr="1"/>
          <a:lstStyle/>
          <a:p>
            <a:pPr algn="ctr" eaLnBrk="0" hangingPunct="0">
              <a:lnSpc>
                <a:spcPct val="106000"/>
              </a:lnSpc>
            </a:pPr>
            <a:r>
              <a:rPr lang="en-US" sz="1600" b="1" dirty="0">
                <a:solidFill>
                  <a:schemeClr val="bg1"/>
                </a:solidFill>
              </a:rPr>
              <a:t>An </a:t>
            </a:r>
            <a:r>
              <a:rPr lang="en-US" sz="2000" b="1" dirty="0">
                <a:solidFill>
                  <a:schemeClr val="bg1"/>
                </a:solidFill>
              </a:rPr>
              <a:t>IAVM</a:t>
            </a:r>
            <a:r>
              <a:rPr lang="en-US" sz="1600" b="1" dirty="0">
                <a:solidFill>
                  <a:schemeClr val="bg1"/>
                </a:solidFill>
              </a:rPr>
              <a:t> STIG  checklist can be generated </a:t>
            </a:r>
            <a:r>
              <a:rPr lang="en-US" sz="1600" b="1" dirty="0" smtClean="0">
                <a:solidFill>
                  <a:schemeClr val="bg1"/>
                </a:solidFill>
              </a:rPr>
              <a:t>to </a:t>
            </a:r>
            <a:r>
              <a:rPr lang="en-US" sz="1600" b="1" dirty="0">
                <a:solidFill>
                  <a:schemeClr val="bg1"/>
                </a:solidFill>
              </a:rPr>
              <a:t>view </a:t>
            </a:r>
            <a:r>
              <a:rPr lang="en-US" sz="1600" b="1" dirty="0" smtClean="0">
                <a:solidFill>
                  <a:schemeClr val="bg1"/>
                </a:solidFill>
              </a:rPr>
              <a:t>493 Vulnerabilities </a:t>
            </a:r>
            <a:r>
              <a:rPr lang="en-US" sz="1600" b="1" dirty="0">
                <a:solidFill>
                  <a:schemeClr val="bg1"/>
                </a:solidFill>
              </a:rPr>
              <a:t>(as of 12-23-2016</a:t>
            </a:r>
            <a:r>
              <a:rPr lang="en-US" sz="1600" b="1" dirty="0" smtClean="0">
                <a:solidFill>
                  <a:schemeClr val="bg1"/>
                </a:solidFill>
              </a:rPr>
              <a:t>) to confirm Patch implementation</a:t>
            </a:r>
            <a:endParaRPr lang="en-US" sz="1600" b="1" dirty="0">
              <a:solidFill>
                <a:schemeClr val="bg1"/>
              </a:solidFill>
            </a:endParaRPr>
          </a:p>
        </p:txBody>
      </p:sp>
      <p:sp>
        <p:nvSpPr>
          <p:cNvPr id="16" name="TextBox 15"/>
          <p:cNvSpPr txBox="1"/>
          <p:nvPr/>
        </p:nvSpPr>
        <p:spPr>
          <a:xfrm>
            <a:off x="3936844" y="2467131"/>
            <a:ext cx="1676556" cy="1005916"/>
          </a:xfrm>
          <a:prstGeom prst="rect">
            <a:avLst/>
          </a:prstGeom>
        </p:spPr>
        <p:txBody>
          <a:bodyPr wrap="square" rtlCol="0">
            <a:spAutoFit/>
          </a:bodyPr>
          <a:lstStyle/>
          <a:p>
            <a:pPr marL="1588" algn="l" rtl="0" fontAlgn="base">
              <a:lnSpc>
                <a:spcPct val="106000"/>
              </a:lnSpc>
              <a:spcBef>
                <a:spcPct val="80000"/>
              </a:spcBef>
              <a:spcAft>
                <a:spcPct val="0"/>
              </a:spcAft>
              <a:buClr>
                <a:srgbClr val="000000"/>
              </a:buClr>
            </a:pPr>
            <a:r>
              <a:rPr lang="en-US" sz="1400" dirty="0" smtClean="0">
                <a:solidFill>
                  <a:srgbClr val="000000"/>
                </a:solidFill>
                <a:latin typeface="Arial"/>
              </a:rPr>
              <a:t>XCCDF results file is created and imported into the overall checklist.</a:t>
            </a:r>
            <a:endParaRPr lang="en-US" sz="1400" kern="1200" dirty="0">
              <a:solidFill>
                <a:srgbClr val="000000"/>
              </a:solidFill>
              <a:latin typeface="Arial"/>
            </a:endParaRPr>
          </a:p>
        </p:txBody>
      </p:sp>
      <p:sp>
        <p:nvSpPr>
          <p:cNvPr id="2" name="TextBox 1"/>
          <p:cNvSpPr txBox="1"/>
          <p:nvPr/>
        </p:nvSpPr>
        <p:spPr>
          <a:xfrm>
            <a:off x="2491519" y="1036392"/>
            <a:ext cx="3970831" cy="483850"/>
          </a:xfrm>
          <a:prstGeom prst="rect">
            <a:avLst/>
          </a:prstGeom>
        </p:spPr>
        <p:txBody>
          <a:bodyPr wrap="none" rtlCol="0">
            <a:spAutoFit/>
          </a:bodyPr>
          <a:lstStyle/>
          <a:p>
            <a:pPr marL="1588" algn="l" rtl="0" fontAlgn="base">
              <a:lnSpc>
                <a:spcPct val="106000"/>
              </a:lnSpc>
              <a:spcBef>
                <a:spcPct val="80000"/>
              </a:spcBef>
              <a:spcAft>
                <a:spcPct val="0"/>
              </a:spcAft>
              <a:buClr>
                <a:srgbClr val="000000"/>
              </a:buClr>
            </a:pPr>
            <a:r>
              <a:rPr lang="en-US" sz="2400" kern="1200" dirty="0" smtClean="0">
                <a:solidFill>
                  <a:srgbClr val="000000"/>
                </a:solidFill>
                <a:latin typeface="Arial"/>
                <a:ea typeface="+mn-ea"/>
                <a:cs typeface="Arial" charset="0"/>
              </a:rPr>
              <a:t>Technical &amp; Manual Checks</a:t>
            </a:r>
            <a:endParaRPr lang="en-US" sz="2400" kern="1200" dirty="0">
              <a:solidFill>
                <a:srgbClr val="000000"/>
              </a:solidFill>
              <a:latin typeface="Arial"/>
              <a:ea typeface="+mn-ea"/>
              <a:cs typeface="Arial" charset="0"/>
            </a:endParaRPr>
          </a:p>
        </p:txBody>
      </p:sp>
      <p:cxnSp>
        <p:nvCxnSpPr>
          <p:cNvPr id="17" name="Straight Arrow Connector 16"/>
          <p:cNvCxnSpPr>
            <a:stCxn id="5" idx="3"/>
            <a:endCxn id="16" idx="1"/>
          </p:cNvCxnSpPr>
          <p:nvPr/>
        </p:nvCxnSpPr>
        <p:spPr bwMode="auto">
          <a:xfrm>
            <a:off x="3666050" y="2964174"/>
            <a:ext cx="270794" cy="5915"/>
          </a:xfrm>
          <a:prstGeom prst="straightConnector1">
            <a:avLst/>
          </a:prstGeom>
          <a:solidFill>
            <a:schemeClr val="accent2"/>
          </a:solidFill>
          <a:ln w="12700" cap="flat" cmpd="sng" algn="ctr">
            <a:solidFill>
              <a:schemeClr val="accent1"/>
            </a:solidFill>
            <a:prstDash val="solid"/>
            <a:round/>
            <a:headEnd type="none" w="med" len="med"/>
            <a:tailEnd type="arrow"/>
          </a:ln>
          <a:effectLst/>
        </p:spPr>
      </p:cxnSp>
      <p:cxnSp>
        <p:nvCxnSpPr>
          <p:cNvPr id="20" name="Straight Arrow Connector 19"/>
          <p:cNvCxnSpPr>
            <a:stCxn id="16" idx="3"/>
            <a:endCxn id="6" idx="1"/>
          </p:cNvCxnSpPr>
          <p:nvPr/>
        </p:nvCxnSpPr>
        <p:spPr bwMode="auto">
          <a:xfrm flipV="1">
            <a:off x="5613400" y="2964174"/>
            <a:ext cx="531136" cy="5915"/>
          </a:xfrm>
          <a:prstGeom prst="straightConnector1">
            <a:avLst/>
          </a:prstGeom>
          <a:solidFill>
            <a:schemeClr val="accent2"/>
          </a:solidFill>
          <a:ln w="12700" cap="flat" cmpd="sng" algn="ctr">
            <a:solidFill>
              <a:schemeClr val="accent1"/>
            </a:solidFill>
            <a:prstDash val="solid"/>
            <a:round/>
            <a:headEnd type="none" w="med" len="med"/>
            <a:tailEnd type="arrow"/>
          </a:ln>
          <a:effectLst/>
        </p:spPr>
      </p:cxnSp>
    </p:spTree>
    <p:extLst>
      <p:ext uri="{BB962C8B-B14F-4D97-AF65-F5344CB8AC3E}">
        <p14:creationId xmlns:p14="http://schemas.microsoft.com/office/powerpoint/2010/main" val="18766548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285750" indent="-285750">
              <a:lnSpc>
                <a:spcPct val="90000"/>
              </a:lnSpc>
              <a:buFont typeface="Wingdings" panose="05000000000000000000" pitchFamily="2" charset="2"/>
              <a:buChar char="Ø"/>
            </a:pPr>
            <a:r>
              <a:rPr lang="en-US" altLang="en-US" sz="2400" b="1" dirty="0">
                <a:latin typeface="Times New Roman" panose="02020603050405020304" pitchFamily="18" charset="0"/>
                <a:cs typeface="Times New Roman" panose="02020603050405020304" pitchFamily="18" charset="0"/>
              </a:rPr>
              <a:t>What is Risk Management Framework (RMF)?</a:t>
            </a:r>
          </a:p>
          <a:p>
            <a:pPr marL="1200150" lvl="2" indent="-285750">
              <a:lnSpc>
                <a:spcPct val="90000"/>
              </a:lnSpc>
              <a:buFont typeface="Courier New" panose="02070309020205020404" pitchFamily="49" charset="0"/>
              <a:buChar char="o"/>
            </a:pPr>
            <a:r>
              <a:rPr lang="en-US" sz="2000" dirty="0">
                <a:latin typeface="Times New Roman" panose="02020603050405020304" pitchFamily="18" charset="0"/>
                <a:cs typeface="Times New Roman" panose="02020603050405020304" pitchFamily="18" charset="0"/>
              </a:rPr>
              <a:t>A unified information security framework for the entire federal government that replaces legacy Certification and Accreditation (C&amp;A) </a:t>
            </a:r>
            <a:r>
              <a:rPr lang="en-US" sz="2000" dirty="0" smtClean="0">
                <a:latin typeface="Times New Roman" panose="02020603050405020304" pitchFamily="18" charset="0"/>
                <a:cs typeface="Times New Roman" panose="02020603050405020304" pitchFamily="18" charset="0"/>
              </a:rPr>
              <a:t>processes </a:t>
            </a:r>
            <a:r>
              <a:rPr lang="en-US" sz="2000" dirty="0">
                <a:latin typeface="Times New Roman" panose="02020603050405020304" pitchFamily="18" charset="0"/>
                <a:cs typeface="Times New Roman" panose="02020603050405020304" pitchFamily="18" charset="0"/>
              </a:rPr>
              <a:t>applied to </a:t>
            </a:r>
            <a:r>
              <a:rPr lang="en-US" sz="2000" dirty="0" smtClean="0">
                <a:latin typeface="Times New Roman" panose="02020603050405020304" pitchFamily="18" charset="0"/>
                <a:cs typeface="Times New Roman" panose="02020603050405020304" pitchFamily="18" charset="0"/>
              </a:rPr>
              <a:t>information </a:t>
            </a:r>
            <a:r>
              <a:rPr lang="en-US" sz="2000" dirty="0">
                <a:latin typeface="Times New Roman" panose="02020603050405020304" pitchFamily="18" charset="0"/>
                <a:cs typeface="Times New Roman" panose="02020603050405020304" pitchFamily="18" charset="0"/>
              </a:rPr>
              <a:t>s</a:t>
            </a:r>
            <a:r>
              <a:rPr lang="en-US" sz="2000" dirty="0" smtClean="0">
                <a:latin typeface="Times New Roman" panose="02020603050405020304" pitchFamily="18" charset="0"/>
                <a:cs typeface="Times New Roman" panose="02020603050405020304" pitchFamily="18" charset="0"/>
              </a:rPr>
              <a:t>ystems </a:t>
            </a:r>
            <a:r>
              <a:rPr lang="en-US" sz="2000" dirty="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ISs).</a:t>
            </a:r>
            <a:endParaRPr lang="en-US" sz="2000" dirty="0">
              <a:latin typeface="Times New Roman" panose="02020603050405020304" pitchFamily="18" charset="0"/>
              <a:cs typeface="Times New Roman" panose="02020603050405020304" pitchFamily="18" charset="0"/>
            </a:endParaRPr>
          </a:p>
          <a:p>
            <a:pPr marL="1200150" lvl="2" indent="-285750">
              <a:lnSpc>
                <a:spcPct val="90000"/>
              </a:lnSpc>
              <a:buFont typeface="Courier New" panose="02070309020205020404" pitchFamily="49" charset="0"/>
              <a:buChar char="o"/>
            </a:pPr>
            <a:r>
              <a:rPr lang="en-US" altLang="en-US" sz="2000" dirty="0">
                <a:latin typeface="Times New Roman" panose="02020603050405020304" pitchFamily="18" charset="0"/>
                <a:cs typeface="Times New Roman" panose="02020603050405020304" pitchFamily="18" charset="0"/>
              </a:rPr>
              <a:t>A key component of an organization’s information security program used in the overall management of organizational </a:t>
            </a:r>
            <a:r>
              <a:rPr lang="en-US" altLang="en-US" sz="2000" dirty="0" smtClean="0">
                <a:latin typeface="Times New Roman" panose="02020603050405020304" pitchFamily="18" charset="0"/>
                <a:cs typeface="Times New Roman" panose="02020603050405020304" pitchFamily="18" charset="0"/>
              </a:rPr>
              <a:t>risk.</a:t>
            </a:r>
          </a:p>
          <a:p>
            <a:pPr marL="285750" indent="-285750">
              <a:lnSpc>
                <a:spcPct val="90000"/>
              </a:lnSpc>
              <a:buFont typeface="Wingdings" panose="05000000000000000000" pitchFamily="2" charset="2"/>
              <a:buChar char="Ø"/>
            </a:pPr>
            <a:r>
              <a:rPr lang="en-US" altLang="en-US" sz="2400" b="1" dirty="0">
                <a:latin typeface="Times New Roman" panose="02020603050405020304" pitchFamily="18" charset="0"/>
                <a:cs typeface="Times New Roman" panose="02020603050405020304" pitchFamily="18" charset="0"/>
              </a:rPr>
              <a:t>When will RMF replace C&amp;A (Phased Implementation)?</a:t>
            </a:r>
          </a:p>
          <a:p>
            <a:pPr marL="1200150" lvl="2" indent="-285750">
              <a:lnSpc>
                <a:spcPct val="90000"/>
              </a:lnSpc>
              <a:buFont typeface="Courier New" panose="02070309020205020404" pitchFamily="49" charset="0"/>
              <a:buChar char="o"/>
            </a:pPr>
            <a:r>
              <a:rPr lang="en-US" sz="2000" dirty="0">
                <a:latin typeface="Times New Roman" panose="02020603050405020304" pitchFamily="18" charset="0"/>
                <a:cs typeface="Times New Roman" panose="02020603050405020304" pitchFamily="18" charset="0"/>
              </a:rPr>
              <a:t>RMF has already replaced C&amp;A for </a:t>
            </a:r>
            <a:r>
              <a:rPr lang="en-US" sz="2000" b="1" dirty="0">
                <a:latin typeface="Times New Roman" panose="02020603050405020304" pitchFamily="18" charset="0"/>
                <a:cs typeface="Times New Roman" panose="02020603050405020304" pitchFamily="18" charset="0"/>
              </a:rPr>
              <a:t>Stand-Alone </a:t>
            </a:r>
            <a:r>
              <a:rPr lang="en-US" sz="2000" dirty="0">
                <a:latin typeface="Times New Roman" panose="02020603050405020304" pitchFamily="18" charset="0"/>
                <a:cs typeface="Times New Roman" panose="02020603050405020304" pitchFamily="18" charset="0"/>
              </a:rPr>
              <a:t>systems as of October 3, 2016.  Multi-User Standalones (MUSA) and Single-User Standalones (SUSA) were required to execute the RMF process for any expiring C&amp;A accreditations and new submittals.</a:t>
            </a:r>
          </a:p>
          <a:p>
            <a:pPr marL="1200150" lvl="2" indent="-285750">
              <a:lnSpc>
                <a:spcPct val="90000"/>
              </a:lnSpc>
              <a:buFont typeface="Courier New" panose="02070309020205020404" pitchFamily="49" charset="0"/>
              <a:buChar char="o"/>
            </a:pPr>
            <a:r>
              <a:rPr lang="en-US" altLang="en-US" sz="2000" dirty="0">
                <a:latin typeface="Times New Roman" panose="02020603050405020304" pitchFamily="18" charset="0"/>
                <a:cs typeface="Times New Roman" panose="02020603050405020304" pitchFamily="18" charset="0"/>
              </a:rPr>
              <a:t>The Transition date for Local Area Networks (LAN) and Wide Area Networks (WAN) is </a:t>
            </a:r>
            <a:r>
              <a:rPr lang="en-US" altLang="en-US" sz="2000" dirty="0" smtClean="0">
                <a:latin typeface="Times New Roman" panose="02020603050405020304" pitchFamily="18" charset="0"/>
                <a:cs typeface="Times New Roman" panose="02020603050405020304" pitchFamily="18" charset="0"/>
              </a:rPr>
              <a:t>tentatively </a:t>
            </a:r>
            <a:r>
              <a:rPr lang="en-US" altLang="en-US" sz="2000" dirty="0">
                <a:latin typeface="Times New Roman" panose="02020603050405020304" pitchFamily="18" charset="0"/>
                <a:cs typeface="Times New Roman" panose="02020603050405020304" pitchFamily="18" charset="0"/>
              </a:rPr>
              <a:t>set for </a:t>
            </a:r>
            <a:r>
              <a:rPr lang="en-US" altLang="en-US" sz="2000" b="1" dirty="0" smtClean="0">
                <a:latin typeface="Times New Roman" panose="02020603050405020304" pitchFamily="18" charset="0"/>
                <a:cs typeface="Times New Roman" panose="02020603050405020304" pitchFamily="18" charset="0"/>
              </a:rPr>
              <a:t>January 1</a:t>
            </a:r>
            <a:r>
              <a:rPr lang="en-US" altLang="en-US" sz="2000" b="1" dirty="0">
                <a:latin typeface="Times New Roman" panose="02020603050405020304" pitchFamily="18" charset="0"/>
                <a:cs typeface="Times New Roman" panose="02020603050405020304" pitchFamily="18" charset="0"/>
              </a:rPr>
              <a:t>, </a:t>
            </a:r>
            <a:r>
              <a:rPr lang="en-US" altLang="en-US" sz="2000" b="1" dirty="0" smtClean="0">
                <a:latin typeface="Times New Roman" panose="02020603050405020304" pitchFamily="18" charset="0"/>
                <a:cs typeface="Times New Roman" panose="02020603050405020304" pitchFamily="18" charset="0"/>
              </a:rPr>
              <a:t>2018.</a:t>
            </a:r>
            <a:br>
              <a:rPr lang="en-US" altLang="en-US" sz="2000" b="1" dirty="0" smtClean="0">
                <a:latin typeface="Times New Roman" panose="02020603050405020304" pitchFamily="18" charset="0"/>
                <a:cs typeface="Times New Roman" panose="02020603050405020304" pitchFamily="18" charset="0"/>
              </a:rPr>
            </a:br>
            <a:r>
              <a:rPr lang="en-US" altLang="en-US" sz="2000" dirty="0" smtClean="0">
                <a:latin typeface="Times New Roman" panose="02020603050405020304" pitchFamily="18" charset="0"/>
                <a:cs typeface="Times New Roman" panose="02020603050405020304" pitchFamily="18" charset="0"/>
              </a:rPr>
              <a:t>(You can submit RMF plans prior to the start date)</a:t>
            </a:r>
            <a:endParaRPr lang="en-US" altLang="en-US" sz="2000" dirty="0">
              <a:latin typeface="Times New Roman" panose="02020603050405020304" pitchFamily="18" charset="0"/>
              <a:cs typeface="Times New Roman" panose="02020603050405020304" pitchFamily="18" charset="0"/>
            </a:endParaRPr>
          </a:p>
          <a:p>
            <a:pPr marL="1200150" lvl="2" indent="-285750">
              <a:lnSpc>
                <a:spcPct val="90000"/>
              </a:lnSpc>
              <a:buFont typeface="Courier New" panose="02070309020205020404" pitchFamily="49" charset="0"/>
              <a:buChar char="o"/>
            </a:pPr>
            <a:endParaRPr lang="en-US" altLang="en-US" sz="24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401639" y="409424"/>
            <a:ext cx="6533418" cy="363689"/>
          </a:xfrm>
        </p:spPr>
        <p:txBody>
          <a:bodyPr/>
          <a:lstStyle/>
          <a:p>
            <a:r>
              <a:rPr lang="en-US" dirty="0" smtClean="0">
                <a:latin typeface="Times New Roman" panose="02020603050405020304" pitchFamily="18" charset="0"/>
                <a:cs typeface="Times New Roman" panose="02020603050405020304" pitchFamily="18" charset="0"/>
              </a:rPr>
              <a:t>RMF Basics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78859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401639" y="187828"/>
            <a:ext cx="6533418" cy="664797"/>
          </a:xfrm>
        </p:spPr>
        <p:txBody>
          <a:bodyPr/>
          <a:lstStyle/>
          <a:p>
            <a:pPr lvl="0">
              <a:lnSpc>
                <a:spcPct val="90000"/>
              </a:lnSpc>
            </a:pPr>
            <a:r>
              <a:rPr lang="en-US" dirty="0">
                <a:latin typeface="Times New Roman" panose="02020603050405020304" pitchFamily="18" charset="0"/>
                <a:cs typeface="Times New Roman" panose="02020603050405020304" pitchFamily="18" charset="0"/>
              </a:rPr>
              <a:t>RMF Process Walk Through –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Step </a:t>
            </a:r>
            <a:r>
              <a:rPr lang="en-US" dirty="0" smtClean="0">
                <a:latin typeface="Times New Roman" panose="02020603050405020304" pitchFamily="18" charset="0"/>
                <a:cs typeface="Times New Roman" panose="02020603050405020304" pitchFamily="18" charset="0"/>
              </a:rPr>
              <a:t>4:  Assessment Tools- STIG Viewer</a:t>
            </a:r>
            <a:endParaRPr lang="en-US" dirty="0">
              <a:latin typeface="Times New Roman" panose="02020603050405020304" pitchFamily="18" charset="0"/>
              <a:cs typeface="Times New Roman" panose="02020603050405020304" pitchFamily="18" charset="0"/>
            </a:endParaRPr>
          </a:p>
        </p:txBody>
      </p:sp>
      <p:sp>
        <p:nvSpPr>
          <p:cNvPr id="3" name="TextBox 2"/>
          <p:cNvSpPr txBox="1"/>
          <p:nvPr/>
        </p:nvSpPr>
        <p:spPr>
          <a:xfrm>
            <a:off x="2088091" y="920146"/>
            <a:ext cx="5239255" cy="418576"/>
          </a:xfrm>
          <a:prstGeom prst="rect">
            <a:avLst/>
          </a:prstGeom>
        </p:spPr>
        <p:txBody>
          <a:bodyPr wrap="none" rtlCol="0">
            <a:spAutoFit/>
          </a:bodyPr>
          <a:lstStyle/>
          <a:p>
            <a:pPr marL="1588" algn="l" rtl="0" fontAlgn="base">
              <a:lnSpc>
                <a:spcPct val="106000"/>
              </a:lnSpc>
              <a:spcBef>
                <a:spcPct val="80000"/>
              </a:spcBef>
              <a:spcAft>
                <a:spcPct val="0"/>
              </a:spcAft>
              <a:buClr>
                <a:srgbClr val="000000"/>
              </a:buClr>
            </a:pPr>
            <a:r>
              <a:rPr lang="en-US" sz="2000" kern="1200" dirty="0" smtClean="0">
                <a:solidFill>
                  <a:srgbClr val="000000"/>
                </a:solidFill>
                <a:latin typeface="Arial"/>
                <a:ea typeface="+mn-ea"/>
                <a:cs typeface="Arial" charset="0"/>
              </a:rPr>
              <a:t>Sign up to get notified about STIG updates…</a:t>
            </a:r>
            <a:endParaRPr lang="en-US" sz="2000" kern="1200" dirty="0">
              <a:solidFill>
                <a:srgbClr val="000000"/>
              </a:solidFill>
              <a:latin typeface="Arial"/>
              <a:ea typeface="+mn-ea"/>
              <a:cs typeface="Arial" charset="0"/>
            </a:endParaRPr>
          </a:p>
        </p:txBody>
      </p:sp>
      <p:sp>
        <p:nvSpPr>
          <p:cNvPr id="5" name="TextBox 4"/>
          <p:cNvSpPr txBox="1"/>
          <p:nvPr/>
        </p:nvSpPr>
        <p:spPr>
          <a:xfrm>
            <a:off x="102477" y="5855995"/>
            <a:ext cx="8986344" cy="307777"/>
          </a:xfrm>
          <a:prstGeom prst="rect">
            <a:avLst/>
          </a:prstGeom>
        </p:spPr>
        <p:txBody>
          <a:bodyPr wrap="square" rtlCol="0">
            <a:spAutoFit/>
          </a:bodyPr>
          <a:lstStyle/>
          <a:p>
            <a:pPr lvl="0"/>
            <a:r>
              <a:rPr lang="en-US" sz="1400" dirty="0">
                <a:solidFill>
                  <a:srgbClr val="000000"/>
                </a:solidFill>
                <a:latin typeface="Times New Roman" panose="02020603050405020304" pitchFamily="18" charset="0"/>
                <a:cs typeface="Times New Roman" panose="02020603050405020304" pitchFamily="18" charset="0"/>
              </a:rPr>
              <a:t>A </a:t>
            </a:r>
            <a:r>
              <a:rPr lang="en-US" sz="1400" dirty="0" smtClean="0">
                <a:solidFill>
                  <a:srgbClr val="000000"/>
                </a:solidFill>
                <a:latin typeface="Times New Roman" panose="02020603050405020304" pitchFamily="18" charset="0"/>
                <a:cs typeface="Times New Roman" panose="02020603050405020304" pitchFamily="18" charset="0"/>
              </a:rPr>
              <a:t>guide </a:t>
            </a:r>
            <a:r>
              <a:rPr lang="en-US" sz="1400" dirty="0">
                <a:solidFill>
                  <a:srgbClr val="000000"/>
                </a:solidFill>
                <a:latin typeface="Times New Roman" panose="02020603050405020304" pitchFamily="18" charset="0"/>
                <a:cs typeface="Times New Roman" panose="02020603050405020304" pitchFamily="18" charset="0"/>
              </a:rPr>
              <a:t>for the STIG viewer </a:t>
            </a:r>
            <a:r>
              <a:rPr lang="en-US" sz="1400" dirty="0" smtClean="0">
                <a:solidFill>
                  <a:srgbClr val="000000"/>
                </a:solidFill>
                <a:latin typeface="Times New Roman" panose="02020603050405020304" pitchFamily="18" charset="0"/>
                <a:cs typeface="Times New Roman" panose="02020603050405020304" pitchFamily="18" charset="0"/>
              </a:rPr>
              <a:t>(</a:t>
            </a:r>
            <a:r>
              <a:rPr lang="en-US" sz="1200" dirty="0" smtClean="0">
                <a:solidFill>
                  <a:srgbClr val="000000"/>
                </a:solidFill>
                <a:latin typeface="Times New Roman" panose="02020603050405020304" pitchFamily="18" charset="0"/>
                <a:cs typeface="Times New Roman" panose="02020603050405020304" pitchFamily="18" charset="0"/>
              </a:rPr>
              <a:t>Now at version 2.5.1</a:t>
            </a:r>
            <a:r>
              <a:rPr lang="en-US" sz="1400" dirty="0" smtClean="0">
                <a:solidFill>
                  <a:srgbClr val="000000"/>
                </a:solidFill>
                <a:latin typeface="Times New Roman" panose="02020603050405020304" pitchFamily="18" charset="0"/>
                <a:cs typeface="Times New Roman" panose="02020603050405020304" pitchFamily="18" charset="0"/>
              </a:rPr>
              <a:t>) is </a:t>
            </a:r>
            <a:r>
              <a:rPr lang="en-US" sz="1400" dirty="0">
                <a:solidFill>
                  <a:srgbClr val="000000"/>
                </a:solidFill>
                <a:latin typeface="Times New Roman" panose="02020603050405020304" pitchFamily="18" charset="0"/>
                <a:cs typeface="Times New Roman" panose="02020603050405020304" pitchFamily="18" charset="0"/>
              </a:rPr>
              <a:t>located at</a:t>
            </a:r>
            <a:r>
              <a:rPr lang="en-US" sz="1400" dirty="0" smtClean="0">
                <a:solidFill>
                  <a:srgbClr val="000000"/>
                </a:solidFill>
                <a:latin typeface="Times New Roman" panose="02020603050405020304" pitchFamily="18" charset="0"/>
                <a:cs typeface="Times New Roman" panose="02020603050405020304" pitchFamily="18" charset="0"/>
              </a:rPr>
              <a:t>….http</a:t>
            </a:r>
            <a:r>
              <a:rPr lang="en-US" sz="1400" dirty="0">
                <a:solidFill>
                  <a:srgbClr val="000000"/>
                </a:solidFill>
                <a:latin typeface="Times New Roman" panose="02020603050405020304" pitchFamily="18" charset="0"/>
                <a:cs typeface="Times New Roman" panose="02020603050405020304" pitchFamily="18" charset="0"/>
              </a:rPr>
              <a:t>://iase.disa.mil/stigs/Pages/stig-viewing-guidance.aspx</a:t>
            </a:r>
            <a:endParaRPr lang="en-US" sz="1400" kern="1200" dirty="0">
              <a:solidFill>
                <a:srgbClr val="000000"/>
              </a:solidFill>
              <a:latin typeface="Arial"/>
            </a:endParaRPr>
          </a:p>
        </p:txBody>
      </p:sp>
      <p:pic>
        <p:nvPicPr>
          <p:cNvPr id="6912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605" y="1482811"/>
            <a:ext cx="8765704" cy="4273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bwMode="gray">
          <a:xfrm>
            <a:off x="5588877" y="1506459"/>
            <a:ext cx="3219719" cy="877186"/>
          </a:xfrm>
          <a:prstGeom prst="ellipse">
            <a:avLst/>
          </a:prstGeom>
          <a:noFill/>
          <a:ln w="22225" cap="rnd" algn="ctr">
            <a:solidFill>
              <a:srgbClr val="FF0000"/>
            </a:solidFill>
            <a:miter lim="800000"/>
            <a:headEnd/>
            <a:tailEnd/>
          </a:ln>
        </p:spPr>
        <p:txBody>
          <a:bodyPr lIns="182880" rtlCol="0" anchor="ctr" anchorCtr="1"/>
          <a:lstStyle/>
          <a:p>
            <a:pPr algn="ctr" eaLnBrk="0" hangingPunct="0">
              <a:lnSpc>
                <a:spcPct val="106000"/>
              </a:lnSpc>
            </a:pPr>
            <a:endParaRPr lang="en-US" b="1">
              <a:solidFill>
                <a:schemeClr val="bg1"/>
              </a:solidFill>
            </a:endParaRPr>
          </a:p>
        </p:txBody>
      </p:sp>
      <p:sp>
        <p:nvSpPr>
          <p:cNvPr id="7" name="Oval 6"/>
          <p:cNvSpPr/>
          <p:nvPr/>
        </p:nvSpPr>
        <p:spPr bwMode="gray">
          <a:xfrm>
            <a:off x="2377069" y="5502428"/>
            <a:ext cx="892682" cy="271790"/>
          </a:xfrm>
          <a:prstGeom prst="ellipse">
            <a:avLst/>
          </a:prstGeom>
          <a:noFill/>
          <a:ln w="22225" cap="rnd" algn="ctr">
            <a:solidFill>
              <a:srgbClr val="FF0000"/>
            </a:solidFill>
            <a:miter lim="800000"/>
            <a:headEnd/>
            <a:tailEnd/>
          </a:ln>
        </p:spPr>
        <p:txBody>
          <a:bodyPr lIns="182880" rtlCol="0" anchor="ctr" anchorCtr="1"/>
          <a:lstStyle/>
          <a:p>
            <a:pPr algn="ctr" eaLnBrk="0" hangingPunct="0">
              <a:lnSpc>
                <a:spcPct val="106000"/>
              </a:lnSpc>
            </a:pPr>
            <a:endParaRPr lang="en-US" b="1">
              <a:solidFill>
                <a:schemeClr val="bg1"/>
              </a:solidFill>
            </a:endParaRPr>
          </a:p>
        </p:txBody>
      </p:sp>
      <p:sp>
        <p:nvSpPr>
          <p:cNvPr id="9" name="Oval 8"/>
          <p:cNvSpPr/>
          <p:nvPr/>
        </p:nvSpPr>
        <p:spPr bwMode="gray">
          <a:xfrm>
            <a:off x="850441" y="3347742"/>
            <a:ext cx="892682" cy="271790"/>
          </a:xfrm>
          <a:prstGeom prst="ellipse">
            <a:avLst/>
          </a:prstGeom>
          <a:noFill/>
          <a:ln w="22225" cap="rnd" algn="ctr">
            <a:solidFill>
              <a:srgbClr val="FF0000"/>
            </a:solidFill>
            <a:miter lim="800000"/>
            <a:headEnd/>
            <a:tailEnd/>
          </a:ln>
        </p:spPr>
        <p:txBody>
          <a:bodyPr lIns="182880" rtlCol="0" anchor="ctr" anchorCtr="1"/>
          <a:lstStyle/>
          <a:p>
            <a:pPr algn="ctr" eaLnBrk="0" hangingPunct="0">
              <a:lnSpc>
                <a:spcPct val="106000"/>
              </a:lnSpc>
            </a:pPr>
            <a:endParaRPr lang="en-US" b="1">
              <a:solidFill>
                <a:schemeClr val="bg1"/>
              </a:solidFill>
            </a:endParaRPr>
          </a:p>
        </p:txBody>
      </p:sp>
    </p:spTree>
    <p:extLst>
      <p:ext uri="{BB962C8B-B14F-4D97-AF65-F5344CB8AC3E}">
        <p14:creationId xmlns:p14="http://schemas.microsoft.com/office/powerpoint/2010/main" val="15250790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401639" y="201080"/>
            <a:ext cx="6533418" cy="664797"/>
          </a:xfrm>
        </p:spPr>
        <p:txBody>
          <a:bodyPr/>
          <a:lstStyle/>
          <a:p>
            <a:pPr lvl="0">
              <a:lnSpc>
                <a:spcPct val="90000"/>
              </a:lnSpc>
            </a:pPr>
            <a:r>
              <a:rPr lang="en-US" dirty="0">
                <a:latin typeface="Times New Roman" panose="02020603050405020304" pitchFamily="18" charset="0"/>
                <a:cs typeface="Times New Roman" panose="02020603050405020304" pitchFamily="18" charset="0"/>
              </a:rPr>
              <a:t>RMF Process Walk Through –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Step </a:t>
            </a:r>
            <a:r>
              <a:rPr lang="en-US" dirty="0" smtClean="0">
                <a:latin typeface="Times New Roman" panose="02020603050405020304" pitchFamily="18" charset="0"/>
                <a:cs typeface="Times New Roman" panose="02020603050405020304" pitchFamily="18" charset="0"/>
              </a:rPr>
              <a:t>4:  Assessment Tools- SCC Tool</a:t>
            </a:r>
            <a:endParaRPr lang="en-US" dirty="0">
              <a:latin typeface="Times New Roman" panose="02020603050405020304" pitchFamily="18" charset="0"/>
              <a:cs typeface="Times New Roman" panose="02020603050405020304" pitchFamily="18" charset="0"/>
            </a:endParaRPr>
          </a:p>
        </p:txBody>
      </p:sp>
      <p:pic>
        <p:nvPicPr>
          <p:cNvPr id="6891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635" y="1104072"/>
            <a:ext cx="7673009" cy="5195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bwMode="gray">
          <a:xfrm>
            <a:off x="2632096" y="3448931"/>
            <a:ext cx="892682" cy="271790"/>
          </a:xfrm>
          <a:prstGeom prst="ellipse">
            <a:avLst/>
          </a:prstGeom>
          <a:noFill/>
          <a:ln w="22225" cap="rnd" algn="ctr">
            <a:solidFill>
              <a:srgbClr val="FF0000"/>
            </a:solidFill>
            <a:miter lim="800000"/>
            <a:headEnd/>
            <a:tailEnd/>
          </a:ln>
        </p:spPr>
        <p:txBody>
          <a:bodyPr lIns="182880" rtlCol="0" anchor="ctr" anchorCtr="1"/>
          <a:lstStyle/>
          <a:p>
            <a:pPr algn="ctr" eaLnBrk="0" hangingPunct="0">
              <a:lnSpc>
                <a:spcPct val="106000"/>
              </a:lnSpc>
            </a:pPr>
            <a:endParaRPr lang="en-US" b="1">
              <a:solidFill>
                <a:schemeClr val="bg1"/>
              </a:solidFill>
            </a:endParaRPr>
          </a:p>
        </p:txBody>
      </p:sp>
    </p:spTree>
    <p:extLst>
      <p:ext uri="{BB962C8B-B14F-4D97-AF65-F5344CB8AC3E}">
        <p14:creationId xmlns:p14="http://schemas.microsoft.com/office/powerpoint/2010/main" val="33385689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401639" y="201080"/>
            <a:ext cx="6533418" cy="664797"/>
          </a:xfrm>
        </p:spPr>
        <p:txBody>
          <a:bodyPr/>
          <a:lstStyle/>
          <a:p>
            <a:pPr lvl="0">
              <a:lnSpc>
                <a:spcPct val="90000"/>
              </a:lnSpc>
            </a:pPr>
            <a:r>
              <a:rPr lang="en-US" dirty="0">
                <a:latin typeface="Times New Roman" panose="02020603050405020304" pitchFamily="18" charset="0"/>
                <a:cs typeface="Times New Roman" panose="02020603050405020304" pitchFamily="18" charset="0"/>
              </a:rPr>
              <a:t>RMF Process Walk Through –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Step </a:t>
            </a:r>
            <a:r>
              <a:rPr lang="en-US" dirty="0" smtClean="0">
                <a:latin typeface="Times New Roman" panose="02020603050405020304" pitchFamily="18" charset="0"/>
                <a:cs typeface="Times New Roman" panose="02020603050405020304" pitchFamily="18" charset="0"/>
              </a:rPr>
              <a:t>4:  Assessment Tools- STIG Checklist</a:t>
            </a:r>
            <a:endParaRPr lang="en-US" dirty="0">
              <a:latin typeface="Times New Roman" panose="02020603050405020304" pitchFamily="18" charset="0"/>
              <a:cs typeface="Times New Roman" panose="02020603050405020304" pitchFamily="18" charset="0"/>
            </a:endParaRPr>
          </a:p>
        </p:txBody>
      </p:sp>
      <p:pic>
        <p:nvPicPr>
          <p:cNvPr id="6912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782" y="1232452"/>
            <a:ext cx="8668001" cy="4746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bwMode="gray">
          <a:xfrm>
            <a:off x="834888" y="1603514"/>
            <a:ext cx="821634" cy="397565"/>
          </a:xfrm>
          <a:prstGeom prst="ellipse">
            <a:avLst/>
          </a:prstGeom>
          <a:noFill/>
          <a:ln w="25400" cap="rnd" algn="ctr">
            <a:solidFill>
              <a:srgbClr val="FF0000"/>
            </a:solidFill>
            <a:miter lim="800000"/>
            <a:headEnd/>
            <a:tailEnd/>
          </a:ln>
        </p:spPr>
        <p:txBody>
          <a:bodyPr lIns="182880" rtlCol="0" anchor="ctr" anchorCtr="1"/>
          <a:lstStyle/>
          <a:p>
            <a:pPr algn="ctr" eaLnBrk="0" hangingPunct="0">
              <a:lnSpc>
                <a:spcPct val="106000"/>
              </a:lnSpc>
            </a:pPr>
            <a:endParaRPr lang="en-US" b="1">
              <a:solidFill>
                <a:schemeClr val="bg1"/>
              </a:solidFill>
            </a:endParaRPr>
          </a:p>
        </p:txBody>
      </p:sp>
    </p:spTree>
    <p:extLst>
      <p:ext uri="{BB962C8B-B14F-4D97-AF65-F5344CB8AC3E}">
        <p14:creationId xmlns:p14="http://schemas.microsoft.com/office/powerpoint/2010/main" val="9592449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417405" y="187143"/>
            <a:ext cx="7236754" cy="664797"/>
          </a:xfrm>
        </p:spPr>
        <p:txBody>
          <a:bodyPr/>
          <a:lstStyle/>
          <a:p>
            <a:pPr lvl="0">
              <a:lnSpc>
                <a:spcPct val="90000"/>
              </a:lnSpc>
            </a:pPr>
            <a:r>
              <a:rPr lang="en-US" dirty="0">
                <a:latin typeface="Times New Roman" panose="02020603050405020304" pitchFamily="18" charset="0"/>
                <a:cs typeface="Times New Roman" panose="02020603050405020304" pitchFamily="18" charset="0"/>
              </a:rPr>
              <a:t>RMF Process Walk </a:t>
            </a:r>
            <a:r>
              <a:rPr lang="en-US" dirty="0" smtClean="0">
                <a:latin typeface="Times New Roman" panose="02020603050405020304" pitchFamily="18" charset="0"/>
                <a:cs typeface="Times New Roman" panose="02020603050405020304" pitchFamily="18" charset="0"/>
              </a:rPr>
              <a:t>Through –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Step 2-4:  Submit Security Controls/ Categorization</a:t>
            </a:r>
            <a:endParaRPr lang="en-US" dirty="0">
              <a:latin typeface="Times New Roman" panose="02020603050405020304" pitchFamily="18" charset="0"/>
              <a:cs typeface="Times New Roman" panose="02020603050405020304" pitchFamily="18" charset="0"/>
            </a:endParaRPr>
          </a:p>
        </p:txBody>
      </p:sp>
      <p:grpSp>
        <p:nvGrpSpPr>
          <p:cNvPr id="5" name="Group 3"/>
          <p:cNvGrpSpPr>
            <a:grpSpLocks/>
          </p:cNvGrpSpPr>
          <p:nvPr/>
        </p:nvGrpSpPr>
        <p:grpSpPr bwMode="auto">
          <a:xfrm>
            <a:off x="512379" y="1573212"/>
            <a:ext cx="7308850" cy="4613275"/>
            <a:chOff x="594" y="828"/>
            <a:chExt cx="4604" cy="2906"/>
          </a:xfrm>
        </p:grpSpPr>
        <p:sp>
          <p:nvSpPr>
            <p:cNvPr id="6" name="Text Box 4"/>
            <p:cNvSpPr txBox="1">
              <a:spLocks noChangeArrowheads="1"/>
            </p:cNvSpPr>
            <p:nvPr/>
          </p:nvSpPr>
          <p:spPr bwMode="auto">
            <a:xfrm>
              <a:off x="2154" y="2065"/>
              <a:ext cx="1452" cy="640"/>
            </a:xfrm>
            <a:prstGeom prst="rect">
              <a:avLst/>
            </a:prstGeom>
            <a:noFill/>
            <a:ln w="9525">
              <a:noFill/>
              <a:miter lim="800000"/>
              <a:headEnd/>
              <a:tailEnd/>
            </a:ln>
            <a:effectLst/>
          </p:spPr>
          <p:txBody>
            <a:bodyPr>
              <a:spAutoFit/>
            </a:bodyPr>
            <a:lstStyle/>
            <a:p>
              <a:pPr algn="ctr" fontAlgn="base">
                <a:spcBef>
                  <a:spcPct val="50000"/>
                </a:spcBef>
                <a:spcAft>
                  <a:spcPct val="25000"/>
                </a:spcAft>
              </a:pPr>
              <a:r>
                <a:rPr lang="en-US" sz="2000" b="1" dirty="0">
                  <a:solidFill>
                    <a:srgbClr val="99FFCC">
                      <a:lumMod val="25000"/>
                    </a:srgbClr>
                  </a:solidFill>
                  <a:latin typeface="Times New Roman" panose="02020603050405020304" pitchFamily="18" charset="0"/>
                  <a:cs typeface="Times New Roman" panose="02020603050405020304" pitchFamily="18" charset="0"/>
                </a:rPr>
                <a:t>NISP </a:t>
              </a:r>
              <a:r>
                <a:rPr lang="en-US" sz="2000" b="1" dirty="0" smtClean="0">
                  <a:solidFill>
                    <a:srgbClr val="99FFCC">
                      <a:lumMod val="25000"/>
                    </a:srgbClr>
                  </a:solidFill>
                  <a:latin typeface="Times New Roman" panose="02020603050405020304" pitchFamily="18" charset="0"/>
                  <a:cs typeface="Times New Roman" panose="02020603050405020304" pitchFamily="18" charset="0"/>
                </a:rPr>
                <a:t>Assessment &amp; Authorization Life </a:t>
              </a:r>
              <a:r>
                <a:rPr lang="en-US" sz="2000" b="1" dirty="0">
                  <a:solidFill>
                    <a:srgbClr val="99FFCC">
                      <a:lumMod val="25000"/>
                    </a:srgbClr>
                  </a:solidFill>
                  <a:latin typeface="Times New Roman" panose="02020603050405020304" pitchFamily="18" charset="0"/>
                  <a:cs typeface="Times New Roman" panose="02020603050405020304" pitchFamily="18" charset="0"/>
                </a:rPr>
                <a:t>Cycle</a:t>
              </a:r>
              <a:endParaRPr lang="en-US" sz="1000" b="1" dirty="0">
                <a:solidFill>
                  <a:srgbClr val="99FFCC">
                    <a:lumMod val="25000"/>
                  </a:srgbClr>
                </a:solidFill>
                <a:latin typeface="Times New Roman" panose="02020603050405020304" pitchFamily="18" charset="0"/>
                <a:cs typeface="Times New Roman" panose="02020603050405020304" pitchFamily="18" charset="0"/>
              </a:endParaRPr>
            </a:p>
          </p:txBody>
        </p:sp>
        <p:grpSp>
          <p:nvGrpSpPr>
            <p:cNvPr id="7" name="Group 5"/>
            <p:cNvGrpSpPr>
              <a:grpSpLocks/>
            </p:cNvGrpSpPr>
            <p:nvPr/>
          </p:nvGrpSpPr>
          <p:grpSpPr bwMode="auto">
            <a:xfrm>
              <a:off x="2026" y="2963"/>
              <a:ext cx="1706" cy="771"/>
              <a:chOff x="2026" y="2963"/>
              <a:chExt cx="1706" cy="771"/>
            </a:xfrm>
          </p:grpSpPr>
          <p:sp>
            <p:nvSpPr>
              <p:cNvPr id="34" name="Text Box 6"/>
              <p:cNvSpPr txBox="1">
                <a:spLocks noChangeArrowheads="1"/>
              </p:cNvSpPr>
              <p:nvPr/>
            </p:nvSpPr>
            <p:spPr bwMode="auto">
              <a:xfrm>
                <a:off x="2026" y="3292"/>
                <a:ext cx="1706" cy="442"/>
              </a:xfrm>
              <a:prstGeom prst="rect">
                <a:avLst/>
              </a:prstGeom>
              <a:noFill/>
              <a:ln w="9525">
                <a:noFill/>
                <a:miter lim="800000"/>
                <a:headEnd/>
                <a:tailEnd/>
              </a:ln>
              <a:effectLst/>
            </p:spPr>
            <p:txBody>
              <a:bodyPr>
                <a:spAutoFit/>
              </a:bodyPr>
              <a:lstStyle/>
              <a:p>
                <a:pPr algn="ctr" fontAlgn="base">
                  <a:lnSpc>
                    <a:spcPct val="90000"/>
                  </a:lnSpc>
                  <a:spcBef>
                    <a:spcPct val="0"/>
                  </a:spcBef>
                  <a:spcAft>
                    <a:spcPct val="0"/>
                  </a:spcAft>
                </a:pPr>
                <a:r>
                  <a:rPr lang="en-US" sz="1100" dirty="0" smtClean="0">
                    <a:solidFill>
                      <a:srgbClr val="99FFCC">
                        <a:lumMod val="25000"/>
                      </a:srgbClr>
                    </a:solidFill>
                    <a:latin typeface="Times New Roman" panose="02020603050405020304" pitchFamily="18" charset="0"/>
                    <a:cs typeface="Times New Roman" panose="02020603050405020304" pitchFamily="18" charset="0"/>
                  </a:rPr>
                  <a:t>ISSM conducts self-assessment and </a:t>
                </a:r>
                <a:r>
                  <a:rPr lang="en-US" sz="1100" dirty="0">
                    <a:solidFill>
                      <a:srgbClr val="99FFCC">
                        <a:lumMod val="25000"/>
                      </a:srgbClr>
                    </a:solidFill>
                    <a:latin typeface="Times New Roman" panose="02020603050405020304" pitchFamily="18" charset="0"/>
                    <a:cs typeface="Times New Roman" panose="02020603050405020304" pitchFamily="18" charset="0"/>
                  </a:rPr>
                  <a:t>updates the SSP to reflect the actual state of the </a:t>
                </a:r>
                <a:r>
                  <a:rPr lang="en-US" sz="1100" dirty="0" smtClean="0">
                    <a:solidFill>
                      <a:srgbClr val="99FFCC">
                        <a:lumMod val="25000"/>
                      </a:srgbClr>
                    </a:solidFill>
                    <a:latin typeface="Times New Roman" panose="02020603050405020304" pitchFamily="18" charset="0"/>
                    <a:cs typeface="Times New Roman" panose="02020603050405020304" pitchFamily="18" charset="0"/>
                  </a:rPr>
                  <a:t>IS. </a:t>
                </a:r>
                <a:r>
                  <a:rPr lang="en-US" sz="1100" b="1" dirty="0" smtClean="0">
                    <a:solidFill>
                      <a:srgbClr val="99FFCC">
                        <a:lumMod val="25000"/>
                      </a:srgbClr>
                    </a:solidFill>
                    <a:latin typeface="Times New Roman" panose="02020603050405020304" pitchFamily="18" charset="0"/>
                    <a:cs typeface="Times New Roman" panose="02020603050405020304" pitchFamily="18" charset="0"/>
                  </a:rPr>
                  <a:t>ISSP </a:t>
                </a:r>
                <a:r>
                  <a:rPr lang="en-US" sz="1100" b="1" dirty="0">
                    <a:solidFill>
                      <a:srgbClr val="99FFCC">
                        <a:lumMod val="25000"/>
                      </a:srgbClr>
                    </a:solidFill>
                    <a:latin typeface="Times New Roman" panose="02020603050405020304" pitchFamily="18" charset="0"/>
                    <a:cs typeface="Times New Roman" panose="02020603050405020304" pitchFamily="18" charset="0"/>
                  </a:rPr>
                  <a:t>reviews submitted SSP and assesses the </a:t>
                </a:r>
                <a:r>
                  <a:rPr lang="en-US" sz="1100" b="1" dirty="0" smtClean="0">
                    <a:solidFill>
                      <a:srgbClr val="99FFCC">
                        <a:lumMod val="25000"/>
                      </a:srgbClr>
                    </a:solidFill>
                    <a:latin typeface="Times New Roman" panose="02020603050405020304" pitchFamily="18" charset="0"/>
                    <a:cs typeface="Times New Roman" panose="02020603050405020304" pitchFamily="18" charset="0"/>
                  </a:rPr>
                  <a:t>IS</a:t>
                </a:r>
                <a:r>
                  <a:rPr lang="en-US" sz="1100" dirty="0" smtClean="0">
                    <a:solidFill>
                      <a:srgbClr val="99FFCC">
                        <a:lumMod val="25000"/>
                      </a:srgbClr>
                    </a:solidFill>
                    <a:latin typeface="Times New Roman" panose="02020603050405020304" pitchFamily="18" charset="0"/>
                    <a:cs typeface="Times New Roman" panose="02020603050405020304" pitchFamily="18" charset="0"/>
                  </a:rPr>
                  <a:t>.</a:t>
                </a:r>
                <a:endParaRPr lang="en-US" sz="1100" dirty="0">
                  <a:solidFill>
                    <a:srgbClr val="99FFCC">
                      <a:lumMod val="25000"/>
                    </a:srgbClr>
                  </a:solidFill>
                  <a:latin typeface="Times New Roman" panose="02020603050405020304" pitchFamily="18" charset="0"/>
                  <a:cs typeface="Times New Roman" panose="02020603050405020304" pitchFamily="18" charset="0"/>
                </a:endParaRPr>
              </a:p>
            </p:txBody>
          </p:sp>
          <p:sp>
            <p:nvSpPr>
              <p:cNvPr id="35" name="Text Box 7"/>
              <p:cNvSpPr txBox="1">
                <a:spLocks noChangeArrowheads="1"/>
              </p:cNvSpPr>
              <p:nvPr/>
            </p:nvSpPr>
            <p:spPr bwMode="auto">
              <a:xfrm>
                <a:off x="2376" y="2963"/>
                <a:ext cx="1008" cy="310"/>
              </a:xfrm>
              <a:prstGeom prst="rect">
                <a:avLst/>
              </a:prstGeom>
              <a:solidFill>
                <a:srgbClr val="0070C0"/>
              </a:solidFill>
              <a:ln w="9525">
                <a:noFill/>
                <a:miter lim="800000"/>
                <a:headEnd/>
                <a:tailEnd/>
              </a:ln>
              <a:effectLst/>
            </p:spPr>
            <p:txBody>
              <a:bodyPr>
                <a:spAutoFit/>
              </a:bodyPr>
              <a:lstStyle/>
              <a:p>
                <a:pPr algn="ctr" fontAlgn="base">
                  <a:spcBef>
                    <a:spcPct val="0"/>
                  </a:spcBef>
                  <a:spcAft>
                    <a:spcPct val="0"/>
                  </a:spcAft>
                </a:pPr>
                <a:r>
                  <a:rPr lang="en-US" sz="1400" b="1" dirty="0" smtClean="0">
                    <a:solidFill>
                      <a:srgbClr val="F8F8F8"/>
                    </a:solidFill>
                    <a:latin typeface="Times New Roman" panose="02020603050405020304" pitchFamily="18" charset="0"/>
                    <a:cs typeface="Times New Roman" panose="02020603050405020304" pitchFamily="18" charset="0"/>
                  </a:rPr>
                  <a:t>4. ASSESS</a:t>
                </a:r>
                <a:endParaRPr lang="en-US" sz="1400" b="1" dirty="0">
                  <a:solidFill>
                    <a:srgbClr val="F8F8F8"/>
                  </a:solidFill>
                  <a:latin typeface="Times New Roman" panose="02020603050405020304" pitchFamily="18" charset="0"/>
                  <a:cs typeface="Times New Roman" panose="02020603050405020304" pitchFamily="18" charset="0"/>
                </a:endParaRPr>
              </a:p>
              <a:p>
                <a:pPr algn="ctr" fontAlgn="base">
                  <a:spcBef>
                    <a:spcPct val="0"/>
                  </a:spcBef>
                  <a:spcAft>
                    <a:spcPct val="0"/>
                  </a:spcAft>
                </a:pPr>
                <a:r>
                  <a:rPr lang="en-US" sz="1200" b="1" dirty="0">
                    <a:solidFill>
                      <a:srgbClr val="F8F8F8"/>
                    </a:solidFill>
                    <a:latin typeface="Times New Roman" panose="02020603050405020304" pitchFamily="18" charset="0"/>
                    <a:cs typeface="Times New Roman" panose="02020603050405020304" pitchFamily="18" charset="0"/>
                  </a:rPr>
                  <a:t>Security Controls</a:t>
                </a:r>
              </a:p>
            </p:txBody>
          </p:sp>
        </p:grpSp>
        <p:grpSp>
          <p:nvGrpSpPr>
            <p:cNvPr id="8" name="Group 7"/>
            <p:cNvGrpSpPr>
              <a:grpSpLocks/>
            </p:cNvGrpSpPr>
            <p:nvPr/>
          </p:nvGrpSpPr>
          <p:grpSpPr bwMode="auto">
            <a:xfrm>
              <a:off x="2178" y="828"/>
              <a:ext cx="1410" cy="1006"/>
              <a:chOff x="2178" y="828"/>
              <a:chExt cx="1410" cy="1006"/>
            </a:xfrm>
          </p:grpSpPr>
          <p:sp>
            <p:nvSpPr>
              <p:cNvPr id="31" name="Text Box 9"/>
              <p:cNvSpPr txBox="1">
                <a:spLocks noChangeArrowheads="1"/>
              </p:cNvSpPr>
              <p:nvPr/>
            </p:nvSpPr>
            <p:spPr bwMode="auto">
              <a:xfrm>
                <a:off x="2178" y="1392"/>
                <a:ext cx="1410" cy="442"/>
              </a:xfrm>
              <a:prstGeom prst="rect">
                <a:avLst/>
              </a:prstGeom>
              <a:noFill/>
              <a:ln w="9525">
                <a:noFill/>
                <a:miter lim="800000"/>
                <a:headEnd/>
                <a:tailEnd/>
              </a:ln>
              <a:effectLst/>
            </p:spPr>
            <p:txBody>
              <a:bodyPr>
                <a:spAutoFit/>
              </a:bodyPr>
              <a:lstStyle/>
              <a:p>
                <a:pPr algn="ctr" fontAlgn="base">
                  <a:lnSpc>
                    <a:spcPct val="90000"/>
                  </a:lnSpc>
                  <a:spcBef>
                    <a:spcPct val="0"/>
                  </a:spcBef>
                  <a:spcAft>
                    <a:spcPct val="0"/>
                  </a:spcAft>
                </a:pPr>
                <a:r>
                  <a:rPr lang="en-US" sz="1100" dirty="0" smtClean="0">
                    <a:solidFill>
                      <a:srgbClr val="99FFCC">
                        <a:lumMod val="25000"/>
                      </a:srgbClr>
                    </a:solidFill>
                    <a:latin typeface="Times New Roman" panose="02020603050405020304" pitchFamily="18" charset="0"/>
                    <a:cs typeface="Times New Roman" panose="02020603050405020304" pitchFamily="18" charset="0"/>
                  </a:rPr>
                  <a:t>ISSM conducts risk assessment to determine system categorization (confidentiality</a:t>
                </a:r>
                <a:r>
                  <a:rPr lang="en-US" sz="1100" dirty="0">
                    <a:solidFill>
                      <a:srgbClr val="99FFCC">
                        <a:lumMod val="25000"/>
                      </a:srgbClr>
                    </a:solidFill>
                    <a:latin typeface="Times New Roman" panose="02020603050405020304" pitchFamily="18" charset="0"/>
                    <a:cs typeface="Times New Roman" panose="02020603050405020304" pitchFamily="18" charset="0"/>
                  </a:rPr>
                  <a:t>, integrity, and </a:t>
                </a:r>
                <a:r>
                  <a:rPr lang="en-US" sz="1100" dirty="0" smtClean="0">
                    <a:solidFill>
                      <a:srgbClr val="99FFCC">
                        <a:lumMod val="25000"/>
                      </a:srgbClr>
                    </a:solidFill>
                    <a:latin typeface="Times New Roman" panose="02020603050405020304" pitchFamily="18" charset="0"/>
                    <a:cs typeface="Times New Roman" panose="02020603050405020304" pitchFamily="18" charset="0"/>
                  </a:rPr>
                  <a:t>availability).</a:t>
                </a:r>
                <a:endParaRPr lang="en-US" sz="1100" dirty="0">
                  <a:solidFill>
                    <a:srgbClr val="99FFCC">
                      <a:lumMod val="25000"/>
                    </a:srgbClr>
                  </a:solidFill>
                  <a:latin typeface="Times New Roman" panose="02020603050405020304" pitchFamily="18" charset="0"/>
                  <a:cs typeface="Times New Roman" panose="02020603050405020304" pitchFamily="18" charset="0"/>
                </a:endParaRPr>
              </a:p>
            </p:txBody>
          </p:sp>
          <p:sp>
            <p:nvSpPr>
              <p:cNvPr id="32" name="Text Box 10"/>
              <p:cNvSpPr txBox="1">
                <a:spLocks noChangeArrowheads="1"/>
              </p:cNvSpPr>
              <p:nvPr/>
            </p:nvSpPr>
            <p:spPr bwMode="auto">
              <a:xfrm>
                <a:off x="2312" y="1066"/>
                <a:ext cx="1200" cy="310"/>
              </a:xfrm>
              <a:prstGeom prst="rect">
                <a:avLst/>
              </a:prstGeom>
              <a:solidFill>
                <a:schemeClr val="bg1">
                  <a:lumMod val="75000"/>
                </a:schemeClr>
              </a:solidFill>
              <a:ln w="9525">
                <a:noFill/>
                <a:miter lim="800000"/>
                <a:headEnd/>
                <a:tailEnd/>
              </a:ln>
              <a:effectLst/>
            </p:spPr>
            <p:txBody>
              <a:bodyPr wrap="square">
                <a:spAutoFit/>
              </a:bodyPr>
              <a:lstStyle/>
              <a:p>
                <a:pPr algn="ctr" fontAlgn="base">
                  <a:spcBef>
                    <a:spcPct val="100000"/>
                  </a:spcBef>
                  <a:spcAft>
                    <a:spcPct val="100000"/>
                  </a:spcAft>
                </a:pPr>
                <a:r>
                  <a:rPr lang="en-US" sz="1400" b="1" dirty="0" smtClean="0">
                    <a:solidFill>
                      <a:srgbClr val="F8F8F8"/>
                    </a:solidFill>
                    <a:latin typeface="Times New Roman" panose="02020603050405020304" pitchFamily="18" charset="0"/>
                    <a:cs typeface="Times New Roman" panose="02020603050405020304" pitchFamily="18" charset="0"/>
                  </a:rPr>
                  <a:t>1. CATEGORIZE </a:t>
                </a:r>
                <a:r>
                  <a:rPr lang="en-US" sz="1200" b="1" dirty="0">
                    <a:solidFill>
                      <a:srgbClr val="F8F8F8"/>
                    </a:solidFill>
                    <a:latin typeface="Times New Roman" panose="02020603050405020304" pitchFamily="18" charset="0"/>
                    <a:cs typeface="Times New Roman" panose="02020603050405020304" pitchFamily="18" charset="0"/>
                  </a:rPr>
                  <a:t>Information </a:t>
                </a:r>
                <a:r>
                  <a:rPr lang="en-US" sz="1200" b="1" dirty="0" smtClean="0">
                    <a:solidFill>
                      <a:srgbClr val="F8F8F8"/>
                    </a:solidFill>
                    <a:latin typeface="Times New Roman" panose="02020603050405020304" pitchFamily="18" charset="0"/>
                    <a:cs typeface="Times New Roman" panose="02020603050405020304" pitchFamily="18" charset="0"/>
                  </a:rPr>
                  <a:t>System </a:t>
                </a:r>
                <a:endParaRPr lang="en-US" sz="1200" b="1" dirty="0">
                  <a:solidFill>
                    <a:srgbClr val="F8F8F8"/>
                  </a:solidFill>
                  <a:latin typeface="Times New Roman" panose="02020603050405020304" pitchFamily="18" charset="0"/>
                  <a:cs typeface="Times New Roman" panose="02020603050405020304" pitchFamily="18" charset="0"/>
                </a:endParaRPr>
              </a:p>
            </p:txBody>
          </p:sp>
          <p:sp>
            <p:nvSpPr>
              <p:cNvPr id="33" name="Text Box 11"/>
              <p:cNvSpPr txBox="1">
                <a:spLocks noChangeArrowheads="1"/>
              </p:cNvSpPr>
              <p:nvPr/>
            </p:nvSpPr>
            <p:spPr bwMode="auto">
              <a:xfrm>
                <a:off x="2484" y="828"/>
                <a:ext cx="816" cy="154"/>
              </a:xfrm>
              <a:prstGeom prst="rect">
                <a:avLst/>
              </a:prstGeom>
              <a:noFill/>
              <a:ln w="9525">
                <a:noFill/>
                <a:miter lim="800000"/>
                <a:headEnd/>
                <a:tailEnd/>
              </a:ln>
              <a:effectLst/>
            </p:spPr>
            <p:txBody>
              <a:bodyPr>
                <a:spAutoFit/>
              </a:bodyPr>
              <a:lstStyle/>
              <a:p>
                <a:pPr algn="ctr" fontAlgn="base">
                  <a:spcBef>
                    <a:spcPct val="50000"/>
                  </a:spcBef>
                  <a:spcAft>
                    <a:spcPct val="0"/>
                  </a:spcAft>
                </a:pPr>
                <a:r>
                  <a:rPr lang="en-US" sz="1000" b="1" i="1" dirty="0">
                    <a:solidFill>
                      <a:srgbClr val="99FFCC">
                        <a:lumMod val="25000"/>
                      </a:srgbClr>
                    </a:solidFill>
                    <a:latin typeface="Times New Roman" panose="02020603050405020304" pitchFamily="18" charset="0"/>
                    <a:cs typeface="Times New Roman" panose="02020603050405020304" pitchFamily="18" charset="0"/>
                  </a:rPr>
                  <a:t>Starting Point</a:t>
                </a:r>
              </a:p>
            </p:txBody>
          </p:sp>
        </p:grpSp>
        <p:grpSp>
          <p:nvGrpSpPr>
            <p:cNvPr id="9" name="Group 12"/>
            <p:cNvGrpSpPr>
              <a:grpSpLocks/>
            </p:cNvGrpSpPr>
            <p:nvPr/>
          </p:nvGrpSpPr>
          <p:grpSpPr bwMode="auto">
            <a:xfrm>
              <a:off x="726" y="1224"/>
              <a:ext cx="832" cy="2122"/>
              <a:chOff x="720" y="1332"/>
              <a:chExt cx="832" cy="2122"/>
            </a:xfrm>
          </p:grpSpPr>
          <p:sp>
            <p:nvSpPr>
              <p:cNvPr id="27" name="Line 13"/>
              <p:cNvSpPr>
                <a:spLocks noChangeShapeType="1"/>
              </p:cNvSpPr>
              <p:nvPr/>
            </p:nvSpPr>
            <p:spPr bwMode="auto">
              <a:xfrm flipV="1">
                <a:off x="726" y="1596"/>
                <a:ext cx="0" cy="316"/>
              </a:xfrm>
              <a:prstGeom prst="line">
                <a:avLst/>
              </a:prstGeom>
              <a:noFill/>
              <a:ln w="76200">
                <a:solidFill>
                  <a:srgbClr val="FF0000"/>
                </a:solidFill>
                <a:round/>
                <a:headEnd/>
                <a:tailEnd type="triangle" w="med" len="med"/>
              </a:ln>
              <a:effectLst/>
            </p:spPr>
            <p:txBody>
              <a:bodyPr/>
              <a:lstStyle/>
              <a:p>
                <a:pPr fontAlgn="base">
                  <a:spcBef>
                    <a:spcPct val="0"/>
                  </a:spcBef>
                  <a:spcAft>
                    <a:spcPct val="0"/>
                  </a:spcAft>
                </a:pPr>
                <a:endParaRPr lang="en-US" sz="1400" dirty="0">
                  <a:solidFill>
                    <a:srgbClr val="808080"/>
                  </a:solidFill>
                  <a:latin typeface="Times New Roman" panose="02020603050405020304" pitchFamily="18" charset="0"/>
                  <a:cs typeface="Times New Roman" panose="02020603050405020304" pitchFamily="18" charset="0"/>
                </a:endParaRPr>
              </a:p>
            </p:txBody>
          </p:sp>
          <p:sp>
            <p:nvSpPr>
              <p:cNvPr id="28" name="Line 14"/>
              <p:cNvSpPr>
                <a:spLocks noChangeShapeType="1"/>
              </p:cNvSpPr>
              <p:nvPr/>
            </p:nvSpPr>
            <p:spPr bwMode="auto">
              <a:xfrm flipV="1">
                <a:off x="720" y="2584"/>
                <a:ext cx="0" cy="316"/>
              </a:xfrm>
              <a:prstGeom prst="line">
                <a:avLst/>
              </a:prstGeom>
              <a:noFill/>
              <a:ln w="76200">
                <a:solidFill>
                  <a:srgbClr val="FF0000"/>
                </a:solidFill>
                <a:round/>
                <a:headEnd/>
                <a:tailEnd type="triangle" w="med" len="med"/>
              </a:ln>
              <a:effectLst/>
            </p:spPr>
            <p:txBody>
              <a:bodyPr/>
              <a:lstStyle/>
              <a:p>
                <a:pPr fontAlgn="base">
                  <a:spcBef>
                    <a:spcPct val="0"/>
                  </a:spcBef>
                  <a:spcAft>
                    <a:spcPct val="0"/>
                  </a:spcAft>
                </a:pPr>
                <a:endParaRPr lang="en-US" sz="1400" dirty="0">
                  <a:solidFill>
                    <a:srgbClr val="808080"/>
                  </a:solidFill>
                  <a:latin typeface="Times New Roman" panose="02020603050405020304" pitchFamily="18" charset="0"/>
                  <a:cs typeface="Times New Roman" panose="02020603050405020304" pitchFamily="18" charset="0"/>
                </a:endParaRPr>
              </a:p>
            </p:txBody>
          </p:sp>
          <p:sp>
            <p:nvSpPr>
              <p:cNvPr id="29" name="Line 15"/>
              <p:cNvSpPr>
                <a:spLocks noChangeShapeType="1"/>
              </p:cNvSpPr>
              <p:nvPr/>
            </p:nvSpPr>
            <p:spPr bwMode="auto">
              <a:xfrm rot="16200000" flipH="1">
                <a:off x="1394" y="1174"/>
                <a:ext cx="0" cy="316"/>
              </a:xfrm>
              <a:prstGeom prst="line">
                <a:avLst/>
              </a:prstGeom>
              <a:noFill/>
              <a:ln w="76200">
                <a:solidFill>
                  <a:srgbClr val="FF0000"/>
                </a:solidFill>
                <a:round/>
                <a:headEnd/>
                <a:tailEnd type="triangle" w="med" len="med"/>
              </a:ln>
              <a:effectLst/>
            </p:spPr>
            <p:txBody>
              <a:bodyPr/>
              <a:lstStyle/>
              <a:p>
                <a:pPr fontAlgn="base">
                  <a:spcBef>
                    <a:spcPct val="0"/>
                  </a:spcBef>
                  <a:spcAft>
                    <a:spcPct val="0"/>
                  </a:spcAft>
                </a:pPr>
                <a:endParaRPr lang="en-US" sz="1400" dirty="0">
                  <a:solidFill>
                    <a:srgbClr val="808080"/>
                  </a:solidFill>
                  <a:latin typeface="Times New Roman" panose="02020603050405020304" pitchFamily="18" charset="0"/>
                  <a:cs typeface="Times New Roman" panose="02020603050405020304" pitchFamily="18" charset="0"/>
                </a:endParaRPr>
              </a:p>
            </p:txBody>
          </p:sp>
          <p:sp>
            <p:nvSpPr>
              <p:cNvPr id="30" name="Line 16"/>
              <p:cNvSpPr>
                <a:spLocks noChangeShapeType="1"/>
              </p:cNvSpPr>
              <p:nvPr/>
            </p:nvSpPr>
            <p:spPr bwMode="auto">
              <a:xfrm rot="5400000" flipH="1">
                <a:off x="1382" y="3296"/>
                <a:ext cx="0" cy="316"/>
              </a:xfrm>
              <a:prstGeom prst="line">
                <a:avLst/>
              </a:prstGeom>
              <a:noFill/>
              <a:ln w="76200">
                <a:solidFill>
                  <a:srgbClr val="FF0000"/>
                </a:solidFill>
                <a:round/>
                <a:headEnd/>
                <a:tailEnd type="triangle" w="med" len="med"/>
              </a:ln>
              <a:effectLst/>
            </p:spPr>
            <p:txBody>
              <a:bodyPr/>
              <a:lstStyle/>
              <a:p>
                <a:pPr fontAlgn="base">
                  <a:spcBef>
                    <a:spcPct val="0"/>
                  </a:spcBef>
                  <a:spcAft>
                    <a:spcPct val="0"/>
                  </a:spcAft>
                </a:pPr>
                <a:endParaRPr lang="en-US" sz="1400" dirty="0">
                  <a:solidFill>
                    <a:srgbClr val="808080"/>
                  </a:solidFill>
                  <a:latin typeface="Times New Roman" panose="02020603050405020304" pitchFamily="18" charset="0"/>
                  <a:cs typeface="Times New Roman" panose="02020603050405020304" pitchFamily="18" charset="0"/>
                </a:endParaRPr>
              </a:p>
            </p:txBody>
          </p:sp>
        </p:grpSp>
        <p:grpSp>
          <p:nvGrpSpPr>
            <p:cNvPr id="10" name="Group 17"/>
            <p:cNvGrpSpPr>
              <a:grpSpLocks/>
            </p:cNvGrpSpPr>
            <p:nvPr/>
          </p:nvGrpSpPr>
          <p:grpSpPr bwMode="auto">
            <a:xfrm>
              <a:off x="606" y="1506"/>
              <a:ext cx="1542" cy="669"/>
              <a:chOff x="606" y="1506"/>
              <a:chExt cx="1542" cy="669"/>
            </a:xfrm>
          </p:grpSpPr>
          <p:sp>
            <p:nvSpPr>
              <p:cNvPr id="25" name="Text Box 18"/>
              <p:cNvSpPr txBox="1">
                <a:spLocks noChangeArrowheads="1"/>
              </p:cNvSpPr>
              <p:nvPr/>
            </p:nvSpPr>
            <p:spPr bwMode="auto">
              <a:xfrm>
                <a:off x="606" y="1800"/>
                <a:ext cx="1542" cy="375"/>
              </a:xfrm>
              <a:prstGeom prst="rect">
                <a:avLst/>
              </a:prstGeom>
              <a:noFill/>
              <a:ln w="9525">
                <a:noFill/>
                <a:miter lim="800000"/>
                <a:headEnd/>
                <a:tailEnd/>
              </a:ln>
              <a:effectLst/>
            </p:spPr>
            <p:txBody>
              <a:bodyPr>
                <a:spAutoFit/>
              </a:bodyPr>
              <a:lstStyle/>
              <a:p>
                <a:pPr algn="ctr" fontAlgn="base">
                  <a:spcBef>
                    <a:spcPct val="0"/>
                  </a:spcBef>
                  <a:spcAft>
                    <a:spcPct val="0"/>
                  </a:spcAft>
                </a:pPr>
                <a:endParaRPr lang="en-US" sz="200" dirty="0">
                  <a:solidFill>
                    <a:srgbClr val="808080"/>
                  </a:solidFill>
                  <a:latin typeface="Times New Roman" panose="02020603050405020304" pitchFamily="18" charset="0"/>
                  <a:cs typeface="Times New Roman" panose="02020603050405020304" pitchFamily="18" charset="0"/>
                </a:endParaRPr>
              </a:p>
              <a:p>
                <a:pPr algn="ctr" fontAlgn="base">
                  <a:lnSpc>
                    <a:spcPct val="50000"/>
                  </a:lnSpc>
                  <a:spcBef>
                    <a:spcPct val="0"/>
                  </a:spcBef>
                  <a:spcAft>
                    <a:spcPct val="0"/>
                  </a:spcAft>
                </a:pPr>
                <a:endParaRPr lang="en-US" sz="200" dirty="0">
                  <a:solidFill>
                    <a:srgbClr val="808080"/>
                  </a:solidFill>
                  <a:latin typeface="Times New Roman" panose="02020603050405020304" pitchFamily="18" charset="0"/>
                  <a:cs typeface="Times New Roman" panose="02020603050405020304" pitchFamily="18" charset="0"/>
                </a:endParaRPr>
              </a:p>
              <a:p>
                <a:pPr algn="ctr" fontAlgn="base">
                  <a:lnSpc>
                    <a:spcPct val="90000"/>
                  </a:lnSpc>
                  <a:spcBef>
                    <a:spcPct val="0"/>
                  </a:spcBef>
                  <a:spcAft>
                    <a:spcPct val="0"/>
                  </a:spcAft>
                </a:pPr>
                <a:r>
                  <a:rPr lang="en-US" sz="1100" dirty="0">
                    <a:solidFill>
                      <a:srgbClr val="99FFCC">
                        <a:lumMod val="25000"/>
                      </a:srgbClr>
                    </a:solidFill>
                    <a:latin typeface="Times New Roman" panose="02020603050405020304" pitchFamily="18" charset="0"/>
                    <a:cs typeface="Times New Roman" panose="02020603050405020304" pitchFamily="18" charset="0"/>
                  </a:rPr>
                  <a:t>ISSM </a:t>
                </a:r>
                <a:r>
                  <a:rPr lang="en-US" sz="1100" dirty="0" smtClean="0">
                    <a:solidFill>
                      <a:srgbClr val="99FFCC">
                        <a:lumMod val="25000"/>
                      </a:srgbClr>
                    </a:solidFill>
                    <a:latin typeface="Times New Roman" panose="02020603050405020304" pitchFamily="18" charset="0"/>
                    <a:cs typeface="Times New Roman" panose="02020603050405020304" pitchFamily="18" charset="0"/>
                  </a:rPr>
                  <a:t>continuously tracks and reports IS changes to  the ISSP IAW the Continuous Monitoring Plan/Strategy. </a:t>
                </a:r>
                <a:endParaRPr lang="en-US" sz="1100" dirty="0">
                  <a:solidFill>
                    <a:srgbClr val="99FFCC">
                      <a:lumMod val="25000"/>
                    </a:srgbClr>
                  </a:solidFill>
                  <a:latin typeface="Times New Roman" panose="02020603050405020304" pitchFamily="18" charset="0"/>
                  <a:cs typeface="Times New Roman" panose="02020603050405020304" pitchFamily="18" charset="0"/>
                </a:endParaRPr>
              </a:p>
            </p:txBody>
          </p:sp>
          <p:sp>
            <p:nvSpPr>
              <p:cNvPr id="26" name="Text Box 19"/>
              <p:cNvSpPr txBox="1">
                <a:spLocks noChangeArrowheads="1"/>
              </p:cNvSpPr>
              <p:nvPr/>
            </p:nvSpPr>
            <p:spPr bwMode="auto">
              <a:xfrm>
                <a:off x="888" y="1506"/>
                <a:ext cx="1008" cy="310"/>
              </a:xfrm>
              <a:prstGeom prst="rect">
                <a:avLst/>
              </a:prstGeom>
              <a:solidFill>
                <a:schemeClr val="bg1">
                  <a:lumMod val="75000"/>
                </a:schemeClr>
              </a:solidFill>
              <a:ln w="9525">
                <a:noFill/>
                <a:miter lim="800000"/>
                <a:headEnd/>
                <a:tailEnd/>
              </a:ln>
              <a:effectLst/>
            </p:spPr>
            <p:txBody>
              <a:bodyPr>
                <a:spAutoFit/>
              </a:bodyPr>
              <a:lstStyle/>
              <a:p>
                <a:pPr algn="ctr" fontAlgn="base">
                  <a:spcBef>
                    <a:spcPct val="100000"/>
                  </a:spcBef>
                  <a:spcAft>
                    <a:spcPct val="0"/>
                  </a:spcAft>
                </a:pPr>
                <a:r>
                  <a:rPr lang="en-US" sz="1400" b="1" dirty="0" smtClean="0">
                    <a:solidFill>
                      <a:srgbClr val="F8F8F8"/>
                    </a:solidFill>
                    <a:latin typeface="Times New Roman" panose="02020603050405020304" pitchFamily="18" charset="0"/>
                    <a:cs typeface="Times New Roman" panose="02020603050405020304" pitchFamily="18" charset="0"/>
                  </a:rPr>
                  <a:t>6. MONITOR</a:t>
                </a:r>
                <a:endParaRPr lang="en-US" sz="1400" b="1" dirty="0">
                  <a:solidFill>
                    <a:srgbClr val="F8F8F8"/>
                  </a:solidFill>
                  <a:latin typeface="Times New Roman" panose="02020603050405020304" pitchFamily="18" charset="0"/>
                  <a:cs typeface="Times New Roman" panose="02020603050405020304" pitchFamily="18" charset="0"/>
                </a:endParaRPr>
              </a:p>
              <a:p>
                <a:pPr algn="ctr" fontAlgn="base">
                  <a:spcBef>
                    <a:spcPct val="0"/>
                  </a:spcBef>
                  <a:spcAft>
                    <a:spcPct val="0"/>
                  </a:spcAft>
                </a:pPr>
                <a:r>
                  <a:rPr lang="en-US" sz="1200" b="1" dirty="0">
                    <a:solidFill>
                      <a:srgbClr val="F8F8F8"/>
                    </a:solidFill>
                    <a:latin typeface="Times New Roman" panose="02020603050405020304" pitchFamily="18" charset="0"/>
                    <a:cs typeface="Times New Roman" panose="02020603050405020304" pitchFamily="18" charset="0"/>
                  </a:rPr>
                  <a:t>Security Controls</a:t>
                </a:r>
              </a:p>
            </p:txBody>
          </p:sp>
        </p:grpSp>
        <p:grpSp>
          <p:nvGrpSpPr>
            <p:cNvPr id="11" name="Group 20"/>
            <p:cNvGrpSpPr>
              <a:grpSpLocks/>
            </p:cNvGrpSpPr>
            <p:nvPr/>
          </p:nvGrpSpPr>
          <p:grpSpPr bwMode="auto">
            <a:xfrm>
              <a:off x="594" y="2468"/>
              <a:ext cx="1576" cy="676"/>
              <a:chOff x="594" y="2468"/>
              <a:chExt cx="1576" cy="676"/>
            </a:xfrm>
          </p:grpSpPr>
          <p:sp>
            <p:nvSpPr>
              <p:cNvPr id="23" name="Text Box 21"/>
              <p:cNvSpPr txBox="1">
                <a:spLocks noChangeArrowheads="1"/>
              </p:cNvSpPr>
              <p:nvPr/>
            </p:nvSpPr>
            <p:spPr bwMode="auto">
              <a:xfrm>
                <a:off x="870" y="2468"/>
                <a:ext cx="1020" cy="310"/>
              </a:xfrm>
              <a:prstGeom prst="rect">
                <a:avLst/>
              </a:prstGeom>
              <a:solidFill>
                <a:schemeClr val="bg1">
                  <a:lumMod val="75000"/>
                </a:schemeClr>
              </a:solidFill>
              <a:ln w="9525">
                <a:noFill/>
                <a:miter lim="800000"/>
                <a:headEnd/>
                <a:tailEnd/>
              </a:ln>
              <a:effectLst/>
            </p:spPr>
            <p:txBody>
              <a:bodyPr>
                <a:spAutoFit/>
              </a:bodyPr>
              <a:lstStyle/>
              <a:p>
                <a:pPr algn="ctr" fontAlgn="base">
                  <a:spcBef>
                    <a:spcPct val="100000"/>
                  </a:spcBef>
                  <a:spcAft>
                    <a:spcPct val="100000"/>
                  </a:spcAft>
                </a:pPr>
                <a:r>
                  <a:rPr lang="en-US" sz="1400" b="1" dirty="0" smtClean="0">
                    <a:solidFill>
                      <a:srgbClr val="F8F8F8"/>
                    </a:solidFill>
                    <a:latin typeface="Times New Roman" panose="02020603050405020304" pitchFamily="18" charset="0"/>
                    <a:cs typeface="Times New Roman" panose="02020603050405020304" pitchFamily="18" charset="0"/>
                  </a:rPr>
                  <a:t>5. AUTHORIZE </a:t>
                </a:r>
                <a:r>
                  <a:rPr lang="en-US" sz="1200" b="1" dirty="0">
                    <a:solidFill>
                      <a:srgbClr val="F8F8F8"/>
                    </a:solidFill>
                    <a:latin typeface="Times New Roman" panose="02020603050405020304" pitchFamily="18" charset="0"/>
                    <a:cs typeface="Times New Roman" panose="02020603050405020304" pitchFamily="18" charset="0"/>
                  </a:rPr>
                  <a:t>Information System</a:t>
                </a:r>
              </a:p>
            </p:txBody>
          </p:sp>
          <p:sp>
            <p:nvSpPr>
              <p:cNvPr id="24" name="Text Box 22"/>
              <p:cNvSpPr txBox="1">
                <a:spLocks noChangeArrowheads="1"/>
              </p:cNvSpPr>
              <p:nvPr/>
            </p:nvSpPr>
            <p:spPr bwMode="auto">
              <a:xfrm>
                <a:off x="594" y="2798"/>
                <a:ext cx="1576" cy="346"/>
              </a:xfrm>
              <a:prstGeom prst="rect">
                <a:avLst/>
              </a:prstGeom>
              <a:noFill/>
              <a:ln w="9525">
                <a:noFill/>
                <a:miter lim="800000"/>
                <a:headEnd/>
                <a:tailEnd/>
              </a:ln>
              <a:effectLst/>
            </p:spPr>
            <p:txBody>
              <a:bodyPr>
                <a:spAutoFit/>
              </a:bodyPr>
              <a:lstStyle/>
              <a:p>
                <a:pPr algn="ctr" fontAlgn="base">
                  <a:lnSpc>
                    <a:spcPct val="90000"/>
                  </a:lnSpc>
                  <a:spcBef>
                    <a:spcPct val="0"/>
                  </a:spcBef>
                  <a:spcAft>
                    <a:spcPct val="0"/>
                  </a:spcAft>
                </a:pPr>
                <a:r>
                  <a:rPr lang="en-US" sz="1100" dirty="0">
                    <a:solidFill>
                      <a:srgbClr val="99FFCC">
                        <a:lumMod val="25000"/>
                      </a:srgbClr>
                    </a:solidFill>
                    <a:latin typeface="Times New Roman" panose="02020603050405020304" pitchFamily="18" charset="0"/>
                    <a:cs typeface="Times New Roman" panose="02020603050405020304" pitchFamily="18" charset="0"/>
                  </a:rPr>
                  <a:t>AO determines </a:t>
                </a:r>
                <a:r>
                  <a:rPr lang="en-US" sz="1100" dirty="0" smtClean="0">
                    <a:solidFill>
                      <a:srgbClr val="99FFCC">
                        <a:lumMod val="25000"/>
                      </a:srgbClr>
                    </a:solidFill>
                    <a:latin typeface="Times New Roman" panose="02020603050405020304" pitchFamily="18" charset="0"/>
                    <a:cs typeface="Times New Roman" panose="02020603050405020304" pitchFamily="18" charset="0"/>
                  </a:rPr>
                  <a:t>risk.</a:t>
                </a:r>
                <a:endParaRPr lang="en-US" sz="1100" dirty="0">
                  <a:solidFill>
                    <a:srgbClr val="99FFCC">
                      <a:lumMod val="25000"/>
                    </a:srgbClr>
                  </a:solidFill>
                  <a:latin typeface="Times New Roman" panose="02020603050405020304" pitchFamily="18" charset="0"/>
                  <a:cs typeface="Times New Roman" panose="02020603050405020304" pitchFamily="18" charset="0"/>
                </a:endParaRPr>
              </a:p>
              <a:p>
                <a:pPr algn="ctr" fontAlgn="base">
                  <a:lnSpc>
                    <a:spcPct val="90000"/>
                  </a:lnSpc>
                  <a:spcBef>
                    <a:spcPct val="0"/>
                  </a:spcBef>
                  <a:spcAft>
                    <a:spcPct val="0"/>
                  </a:spcAft>
                </a:pPr>
                <a:r>
                  <a:rPr lang="en-US" sz="1100" dirty="0">
                    <a:solidFill>
                      <a:srgbClr val="99FFCC">
                        <a:lumMod val="25000"/>
                      </a:srgbClr>
                    </a:solidFill>
                    <a:latin typeface="Times New Roman" panose="02020603050405020304" pitchFamily="18" charset="0"/>
                    <a:cs typeface="Times New Roman" panose="02020603050405020304" pitchFamily="18" charset="0"/>
                  </a:rPr>
                  <a:t>If acceptable, AO formally authorizes system </a:t>
                </a:r>
                <a:r>
                  <a:rPr lang="en-US" sz="1100" dirty="0" smtClean="0">
                    <a:solidFill>
                      <a:srgbClr val="99FFCC">
                        <a:lumMod val="25000"/>
                      </a:srgbClr>
                    </a:solidFill>
                    <a:latin typeface="Times New Roman" panose="02020603050405020304" pitchFamily="18" charset="0"/>
                    <a:cs typeface="Times New Roman" panose="02020603050405020304" pitchFamily="18" charset="0"/>
                  </a:rPr>
                  <a:t>to operate.</a:t>
                </a:r>
                <a:endParaRPr lang="en-US" sz="1100" dirty="0">
                  <a:solidFill>
                    <a:srgbClr val="99FFCC">
                      <a:lumMod val="25000"/>
                    </a:srgbClr>
                  </a:solidFill>
                  <a:latin typeface="Times New Roman" panose="02020603050405020304" pitchFamily="18" charset="0"/>
                  <a:cs typeface="Times New Roman" panose="02020603050405020304" pitchFamily="18" charset="0"/>
                </a:endParaRPr>
              </a:p>
            </p:txBody>
          </p:sp>
        </p:grpSp>
        <p:grpSp>
          <p:nvGrpSpPr>
            <p:cNvPr id="12" name="Group 23"/>
            <p:cNvGrpSpPr>
              <a:grpSpLocks/>
            </p:cNvGrpSpPr>
            <p:nvPr/>
          </p:nvGrpSpPr>
          <p:grpSpPr bwMode="auto">
            <a:xfrm>
              <a:off x="4242" y="1248"/>
              <a:ext cx="822" cy="2098"/>
              <a:chOff x="4236" y="1296"/>
              <a:chExt cx="822" cy="2098"/>
            </a:xfrm>
          </p:grpSpPr>
          <p:sp>
            <p:nvSpPr>
              <p:cNvPr id="19" name="Line 24"/>
              <p:cNvSpPr>
                <a:spLocks noChangeShapeType="1"/>
              </p:cNvSpPr>
              <p:nvPr/>
            </p:nvSpPr>
            <p:spPr bwMode="auto">
              <a:xfrm rot="10800000" flipV="1">
                <a:off x="5055" y="2514"/>
                <a:ext cx="0" cy="316"/>
              </a:xfrm>
              <a:prstGeom prst="line">
                <a:avLst/>
              </a:prstGeom>
              <a:noFill/>
              <a:ln w="76200">
                <a:solidFill>
                  <a:srgbClr val="FF0000"/>
                </a:solidFill>
                <a:round/>
                <a:headEnd/>
                <a:tailEnd type="triangle" w="med" len="med"/>
              </a:ln>
              <a:effectLst/>
            </p:spPr>
            <p:txBody>
              <a:bodyPr/>
              <a:lstStyle/>
              <a:p>
                <a:pPr fontAlgn="base">
                  <a:spcBef>
                    <a:spcPct val="0"/>
                  </a:spcBef>
                  <a:spcAft>
                    <a:spcPct val="0"/>
                  </a:spcAft>
                </a:pPr>
                <a:endParaRPr lang="en-US" sz="1400" dirty="0">
                  <a:solidFill>
                    <a:srgbClr val="808080"/>
                  </a:solidFill>
                  <a:latin typeface="Times New Roman" panose="02020603050405020304" pitchFamily="18" charset="0"/>
                  <a:cs typeface="Times New Roman" panose="02020603050405020304" pitchFamily="18" charset="0"/>
                </a:endParaRPr>
              </a:p>
            </p:txBody>
          </p:sp>
          <p:sp>
            <p:nvSpPr>
              <p:cNvPr id="20" name="Line 25"/>
              <p:cNvSpPr>
                <a:spLocks noChangeShapeType="1"/>
              </p:cNvSpPr>
              <p:nvPr/>
            </p:nvSpPr>
            <p:spPr bwMode="auto">
              <a:xfrm rot="10800000" flipV="1">
                <a:off x="5058" y="1553"/>
                <a:ext cx="0" cy="316"/>
              </a:xfrm>
              <a:prstGeom prst="line">
                <a:avLst/>
              </a:prstGeom>
              <a:noFill/>
              <a:ln w="76200">
                <a:solidFill>
                  <a:srgbClr val="FF0000"/>
                </a:solidFill>
                <a:round/>
                <a:headEnd/>
                <a:tailEnd type="triangle" w="med" len="med"/>
              </a:ln>
              <a:effectLst/>
            </p:spPr>
            <p:txBody>
              <a:bodyPr/>
              <a:lstStyle/>
              <a:p>
                <a:pPr fontAlgn="base">
                  <a:spcBef>
                    <a:spcPct val="0"/>
                  </a:spcBef>
                  <a:spcAft>
                    <a:spcPct val="0"/>
                  </a:spcAft>
                </a:pPr>
                <a:endParaRPr lang="en-US" sz="1400" dirty="0">
                  <a:solidFill>
                    <a:srgbClr val="808080"/>
                  </a:solidFill>
                  <a:latin typeface="Times New Roman" panose="02020603050405020304" pitchFamily="18" charset="0"/>
                  <a:cs typeface="Times New Roman" panose="02020603050405020304" pitchFamily="18" charset="0"/>
                </a:endParaRPr>
              </a:p>
            </p:txBody>
          </p:sp>
          <p:sp>
            <p:nvSpPr>
              <p:cNvPr id="21" name="Line 26"/>
              <p:cNvSpPr>
                <a:spLocks noChangeShapeType="1"/>
              </p:cNvSpPr>
              <p:nvPr/>
            </p:nvSpPr>
            <p:spPr bwMode="auto">
              <a:xfrm rot="16200000" flipH="1">
                <a:off x="4400" y="1138"/>
                <a:ext cx="0" cy="316"/>
              </a:xfrm>
              <a:prstGeom prst="line">
                <a:avLst/>
              </a:prstGeom>
              <a:noFill/>
              <a:ln w="76200">
                <a:solidFill>
                  <a:srgbClr val="FF0000"/>
                </a:solidFill>
                <a:round/>
                <a:headEnd/>
                <a:tailEnd type="triangle" w="med" len="med"/>
              </a:ln>
              <a:effectLst/>
            </p:spPr>
            <p:txBody>
              <a:bodyPr/>
              <a:lstStyle/>
              <a:p>
                <a:pPr fontAlgn="base">
                  <a:spcBef>
                    <a:spcPct val="0"/>
                  </a:spcBef>
                  <a:spcAft>
                    <a:spcPct val="0"/>
                  </a:spcAft>
                </a:pPr>
                <a:endParaRPr lang="en-US" sz="1400" dirty="0">
                  <a:solidFill>
                    <a:srgbClr val="808080"/>
                  </a:solidFill>
                  <a:latin typeface="Times New Roman" panose="02020603050405020304" pitchFamily="18" charset="0"/>
                  <a:cs typeface="Times New Roman" panose="02020603050405020304" pitchFamily="18" charset="0"/>
                </a:endParaRPr>
              </a:p>
            </p:txBody>
          </p:sp>
          <p:sp>
            <p:nvSpPr>
              <p:cNvPr id="22" name="Line 27"/>
              <p:cNvSpPr>
                <a:spLocks noChangeShapeType="1"/>
              </p:cNvSpPr>
              <p:nvPr/>
            </p:nvSpPr>
            <p:spPr bwMode="auto">
              <a:xfrm rot="5400000" flipH="1">
                <a:off x="4394" y="3236"/>
                <a:ext cx="0" cy="316"/>
              </a:xfrm>
              <a:prstGeom prst="line">
                <a:avLst/>
              </a:prstGeom>
              <a:noFill/>
              <a:ln w="76200">
                <a:solidFill>
                  <a:srgbClr val="FF0000"/>
                </a:solidFill>
                <a:round/>
                <a:headEnd/>
                <a:tailEnd type="triangle" w="med" len="med"/>
              </a:ln>
              <a:effectLst/>
            </p:spPr>
            <p:txBody>
              <a:bodyPr/>
              <a:lstStyle/>
              <a:p>
                <a:pPr fontAlgn="base">
                  <a:spcBef>
                    <a:spcPct val="0"/>
                  </a:spcBef>
                  <a:spcAft>
                    <a:spcPct val="0"/>
                  </a:spcAft>
                </a:pPr>
                <a:endParaRPr lang="en-US" sz="1400" dirty="0">
                  <a:solidFill>
                    <a:srgbClr val="808080"/>
                  </a:solidFill>
                  <a:latin typeface="Times New Roman" panose="02020603050405020304" pitchFamily="18" charset="0"/>
                  <a:cs typeface="Times New Roman" panose="02020603050405020304" pitchFamily="18" charset="0"/>
                </a:endParaRPr>
              </a:p>
            </p:txBody>
          </p:sp>
        </p:grpSp>
        <p:grpSp>
          <p:nvGrpSpPr>
            <p:cNvPr id="13" name="Group 28"/>
            <p:cNvGrpSpPr>
              <a:grpSpLocks/>
            </p:cNvGrpSpPr>
            <p:nvPr/>
          </p:nvGrpSpPr>
          <p:grpSpPr bwMode="auto">
            <a:xfrm>
              <a:off x="3606" y="2472"/>
              <a:ext cx="1592" cy="576"/>
              <a:chOff x="3606" y="2472"/>
              <a:chExt cx="1592" cy="576"/>
            </a:xfrm>
          </p:grpSpPr>
          <p:sp>
            <p:nvSpPr>
              <p:cNvPr id="17" name="Text Box 29"/>
              <p:cNvSpPr txBox="1">
                <a:spLocks noChangeArrowheads="1"/>
              </p:cNvSpPr>
              <p:nvPr/>
            </p:nvSpPr>
            <p:spPr bwMode="auto">
              <a:xfrm>
                <a:off x="3606" y="2798"/>
                <a:ext cx="1592" cy="250"/>
              </a:xfrm>
              <a:prstGeom prst="rect">
                <a:avLst/>
              </a:prstGeom>
              <a:noFill/>
              <a:ln w="9525">
                <a:noFill/>
                <a:miter lim="800000"/>
                <a:headEnd/>
                <a:tailEnd/>
              </a:ln>
              <a:effectLst/>
            </p:spPr>
            <p:txBody>
              <a:bodyPr>
                <a:spAutoFit/>
              </a:bodyPr>
              <a:lstStyle/>
              <a:p>
                <a:pPr algn="ctr" fontAlgn="base">
                  <a:lnSpc>
                    <a:spcPct val="90000"/>
                  </a:lnSpc>
                  <a:spcBef>
                    <a:spcPct val="0"/>
                  </a:spcBef>
                  <a:spcAft>
                    <a:spcPct val="0"/>
                  </a:spcAft>
                </a:pPr>
                <a:r>
                  <a:rPr lang="en-US" sz="1100" dirty="0">
                    <a:solidFill>
                      <a:srgbClr val="99FFCC">
                        <a:lumMod val="25000"/>
                      </a:srgbClr>
                    </a:solidFill>
                    <a:latin typeface="Times New Roman" panose="02020603050405020304" pitchFamily="18" charset="0"/>
                    <a:cs typeface="Times New Roman" panose="02020603050405020304" pitchFamily="18" charset="0"/>
                  </a:rPr>
                  <a:t>ISSM </a:t>
                </a:r>
                <a:r>
                  <a:rPr lang="en-US" sz="1100" dirty="0" smtClean="0">
                    <a:solidFill>
                      <a:srgbClr val="99FFCC">
                        <a:lumMod val="25000"/>
                      </a:srgbClr>
                    </a:solidFill>
                    <a:latin typeface="Times New Roman" panose="02020603050405020304" pitchFamily="18" charset="0"/>
                    <a:cs typeface="Times New Roman" panose="02020603050405020304" pitchFamily="18" charset="0"/>
                  </a:rPr>
                  <a:t>implements </a:t>
                </a:r>
                <a:r>
                  <a:rPr lang="en-US" sz="1100" dirty="0">
                    <a:solidFill>
                      <a:srgbClr val="99FFCC">
                        <a:lumMod val="25000"/>
                      </a:srgbClr>
                    </a:solidFill>
                    <a:latin typeface="Times New Roman" panose="02020603050405020304" pitchFamily="18" charset="0"/>
                    <a:cs typeface="Times New Roman" panose="02020603050405020304" pitchFamily="18" charset="0"/>
                  </a:rPr>
                  <a:t>security controls </a:t>
                </a:r>
                <a:r>
                  <a:rPr lang="en-US" sz="1100" dirty="0" smtClean="0">
                    <a:solidFill>
                      <a:srgbClr val="99FFCC">
                        <a:lumMod val="25000"/>
                      </a:srgbClr>
                    </a:solidFill>
                    <a:latin typeface="Times New Roman" panose="02020603050405020304" pitchFamily="18" charset="0"/>
                    <a:cs typeface="Times New Roman" panose="02020603050405020304" pitchFamily="18" charset="0"/>
                  </a:rPr>
                  <a:t>selected for the IS.</a:t>
                </a:r>
                <a:endParaRPr lang="en-US" sz="1100" dirty="0">
                  <a:solidFill>
                    <a:srgbClr val="99FFCC">
                      <a:lumMod val="25000"/>
                    </a:srgbClr>
                  </a:solidFill>
                  <a:latin typeface="Times New Roman" panose="02020603050405020304" pitchFamily="18" charset="0"/>
                  <a:cs typeface="Times New Roman" panose="02020603050405020304" pitchFamily="18" charset="0"/>
                </a:endParaRPr>
              </a:p>
            </p:txBody>
          </p:sp>
          <p:sp>
            <p:nvSpPr>
              <p:cNvPr id="18" name="Text Box 30"/>
              <p:cNvSpPr txBox="1">
                <a:spLocks noChangeArrowheads="1"/>
              </p:cNvSpPr>
              <p:nvPr/>
            </p:nvSpPr>
            <p:spPr bwMode="auto">
              <a:xfrm>
                <a:off x="3902" y="2472"/>
                <a:ext cx="1008" cy="310"/>
              </a:xfrm>
              <a:prstGeom prst="rect">
                <a:avLst/>
              </a:prstGeom>
              <a:solidFill>
                <a:schemeClr val="bg1">
                  <a:lumMod val="75000"/>
                </a:schemeClr>
              </a:solidFill>
              <a:ln w="9525">
                <a:noFill/>
                <a:miter lim="800000"/>
                <a:headEnd/>
                <a:tailEnd/>
              </a:ln>
              <a:effectLst/>
            </p:spPr>
            <p:txBody>
              <a:bodyPr>
                <a:spAutoFit/>
              </a:bodyPr>
              <a:lstStyle/>
              <a:p>
                <a:pPr algn="ctr" fontAlgn="base">
                  <a:spcBef>
                    <a:spcPct val="100000"/>
                  </a:spcBef>
                  <a:spcAft>
                    <a:spcPct val="100000"/>
                  </a:spcAft>
                </a:pPr>
                <a:r>
                  <a:rPr lang="en-US" sz="1400" b="1" dirty="0" smtClean="0">
                    <a:solidFill>
                      <a:srgbClr val="F8F8F8"/>
                    </a:solidFill>
                    <a:latin typeface="Times New Roman" panose="02020603050405020304" pitchFamily="18" charset="0"/>
                    <a:cs typeface="Times New Roman" panose="02020603050405020304" pitchFamily="18" charset="0"/>
                  </a:rPr>
                  <a:t>3. IMPLEMENT </a:t>
                </a:r>
                <a:r>
                  <a:rPr lang="en-US" sz="1200" b="1" dirty="0">
                    <a:solidFill>
                      <a:srgbClr val="F8F8F8"/>
                    </a:solidFill>
                    <a:latin typeface="Times New Roman" panose="02020603050405020304" pitchFamily="18" charset="0"/>
                    <a:cs typeface="Times New Roman" panose="02020603050405020304" pitchFamily="18" charset="0"/>
                  </a:rPr>
                  <a:t>Security Controls</a:t>
                </a:r>
                <a:endParaRPr lang="en-US" sz="1300" b="1" dirty="0">
                  <a:solidFill>
                    <a:srgbClr val="F8F8F8"/>
                  </a:solidFill>
                  <a:latin typeface="Times New Roman" panose="02020603050405020304" pitchFamily="18" charset="0"/>
                  <a:cs typeface="Times New Roman" panose="02020603050405020304" pitchFamily="18" charset="0"/>
                </a:endParaRPr>
              </a:p>
            </p:txBody>
          </p:sp>
        </p:grpSp>
        <p:grpSp>
          <p:nvGrpSpPr>
            <p:cNvPr id="14" name="Group 31"/>
            <p:cNvGrpSpPr>
              <a:grpSpLocks/>
            </p:cNvGrpSpPr>
            <p:nvPr/>
          </p:nvGrpSpPr>
          <p:grpSpPr bwMode="auto">
            <a:xfrm>
              <a:off x="3616" y="1506"/>
              <a:ext cx="1520" cy="1056"/>
              <a:chOff x="3616" y="1506"/>
              <a:chExt cx="1520" cy="1056"/>
            </a:xfrm>
          </p:grpSpPr>
          <p:sp>
            <p:nvSpPr>
              <p:cNvPr id="15" name="Text Box 32"/>
              <p:cNvSpPr txBox="1">
                <a:spLocks noChangeArrowheads="1"/>
              </p:cNvSpPr>
              <p:nvPr/>
            </p:nvSpPr>
            <p:spPr bwMode="auto">
              <a:xfrm>
                <a:off x="3900" y="1506"/>
                <a:ext cx="1008" cy="310"/>
              </a:xfrm>
              <a:prstGeom prst="rect">
                <a:avLst/>
              </a:prstGeom>
              <a:solidFill>
                <a:schemeClr val="bg1">
                  <a:lumMod val="75000"/>
                </a:schemeClr>
              </a:solidFill>
              <a:ln w="9525">
                <a:noFill/>
                <a:miter lim="800000"/>
                <a:headEnd/>
                <a:tailEnd/>
              </a:ln>
              <a:effectLst/>
            </p:spPr>
            <p:txBody>
              <a:bodyPr>
                <a:spAutoFit/>
              </a:bodyPr>
              <a:lstStyle/>
              <a:p>
                <a:pPr algn="ctr" fontAlgn="base">
                  <a:spcBef>
                    <a:spcPct val="100000"/>
                  </a:spcBef>
                  <a:spcAft>
                    <a:spcPct val="100000"/>
                  </a:spcAft>
                </a:pPr>
                <a:r>
                  <a:rPr lang="en-US" sz="1400" b="1" dirty="0" smtClean="0">
                    <a:solidFill>
                      <a:srgbClr val="F8F8F8"/>
                    </a:solidFill>
                    <a:latin typeface="Times New Roman" panose="02020603050405020304" pitchFamily="18" charset="0"/>
                    <a:cs typeface="Times New Roman" panose="02020603050405020304" pitchFamily="18" charset="0"/>
                  </a:rPr>
                  <a:t>2. SELECT      </a:t>
                </a:r>
                <a:r>
                  <a:rPr lang="en-US" sz="1200" b="1" dirty="0">
                    <a:solidFill>
                      <a:srgbClr val="F8F8F8"/>
                    </a:solidFill>
                    <a:latin typeface="Times New Roman" panose="02020603050405020304" pitchFamily="18" charset="0"/>
                    <a:cs typeface="Times New Roman" panose="02020603050405020304" pitchFamily="18" charset="0"/>
                  </a:rPr>
                  <a:t>Security Controls</a:t>
                </a:r>
                <a:endParaRPr lang="en-US" sz="1300" b="1" dirty="0">
                  <a:solidFill>
                    <a:srgbClr val="F8F8F8"/>
                  </a:solidFill>
                  <a:latin typeface="Times New Roman" panose="02020603050405020304" pitchFamily="18" charset="0"/>
                  <a:cs typeface="Times New Roman" panose="02020603050405020304" pitchFamily="18" charset="0"/>
                </a:endParaRPr>
              </a:p>
            </p:txBody>
          </p:sp>
          <p:sp>
            <p:nvSpPr>
              <p:cNvPr id="16" name="Text Box 33"/>
              <p:cNvSpPr txBox="1">
                <a:spLocks noChangeArrowheads="1"/>
              </p:cNvSpPr>
              <p:nvPr/>
            </p:nvSpPr>
            <p:spPr bwMode="auto">
              <a:xfrm>
                <a:off x="3616" y="1832"/>
                <a:ext cx="1520" cy="730"/>
              </a:xfrm>
              <a:prstGeom prst="rect">
                <a:avLst/>
              </a:prstGeom>
              <a:noFill/>
              <a:ln w="9525">
                <a:noFill/>
                <a:miter lim="800000"/>
                <a:headEnd/>
                <a:tailEnd/>
              </a:ln>
              <a:effectLst/>
            </p:spPr>
            <p:txBody>
              <a:bodyPr>
                <a:spAutoFit/>
              </a:bodyPr>
              <a:lstStyle/>
              <a:p>
                <a:pPr algn="ctr" fontAlgn="base">
                  <a:lnSpc>
                    <a:spcPct val="90000"/>
                  </a:lnSpc>
                  <a:spcBef>
                    <a:spcPct val="0"/>
                  </a:spcBef>
                  <a:spcAft>
                    <a:spcPct val="0"/>
                  </a:spcAft>
                </a:pPr>
                <a:r>
                  <a:rPr lang="en-US" sz="1100" dirty="0">
                    <a:solidFill>
                      <a:srgbClr val="99FFCC">
                        <a:lumMod val="25000"/>
                      </a:srgbClr>
                    </a:solidFill>
                    <a:latin typeface="Times New Roman" panose="02020603050405020304" pitchFamily="18" charset="0"/>
                    <a:cs typeface="Times New Roman" panose="02020603050405020304" pitchFamily="18" charset="0"/>
                  </a:rPr>
                  <a:t>ISSM selects security controls and applies tailoring and </a:t>
                </a:r>
                <a:r>
                  <a:rPr lang="en-US" sz="1100" dirty="0" smtClean="0">
                    <a:solidFill>
                      <a:srgbClr val="99FFCC">
                        <a:lumMod val="25000"/>
                      </a:srgbClr>
                    </a:solidFill>
                    <a:latin typeface="Times New Roman" panose="02020603050405020304" pitchFamily="18" charset="0"/>
                    <a:cs typeface="Times New Roman" panose="02020603050405020304" pitchFamily="18" charset="0"/>
                  </a:rPr>
                  <a:t>supplemental </a:t>
                </a:r>
                <a:r>
                  <a:rPr lang="en-US" sz="1100" dirty="0">
                    <a:solidFill>
                      <a:srgbClr val="99FFCC">
                        <a:lumMod val="25000"/>
                      </a:srgbClr>
                    </a:solidFill>
                    <a:latin typeface="Times New Roman" panose="02020603050405020304" pitchFamily="18" charset="0"/>
                    <a:cs typeface="Times New Roman" panose="02020603050405020304" pitchFamily="18" charset="0"/>
                  </a:rPr>
                  <a:t>controls as needed based on risk </a:t>
                </a:r>
                <a:r>
                  <a:rPr lang="en-US" sz="1100" dirty="0" smtClean="0">
                    <a:solidFill>
                      <a:srgbClr val="99FFCC">
                        <a:lumMod val="25000"/>
                      </a:srgbClr>
                    </a:solidFill>
                    <a:latin typeface="Times New Roman" panose="02020603050405020304" pitchFamily="18" charset="0"/>
                    <a:cs typeface="Times New Roman" panose="02020603050405020304" pitchFamily="18" charset="0"/>
                  </a:rPr>
                  <a:t>assessment</a:t>
                </a:r>
                <a:r>
                  <a:rPr lang="en-US" sz="1100" dirty="0">
                    <a:solidFill>
                      <a:srgbClr val="808080"/>
                    </a:solidFill>
                    <a:latin typeface="Times New Roman" panose="02020603050405020304" pitchFamily="18" charset="0"/>
                    <a:cs typeface="Times New Roman" panose="02020603050405020304" pitchFamily="18" charset="0"/>
                  </a:rPr>
                  <a:t>.</a:t>
                </a:r>
                <a:r>
                  <a:rPr lang="en-US" sz="1100" dirty="0" smtClean="0">
                    <a:solidFill>
                      <a:srgbClr val="808080"/>
                    </a:solidFill>
                    <a:latin typeface="Times New Roman" panose="02020603050405020304" pitchFamily="18" charset="0"/>
                    <a:cs typeface="Times New Roman" panose="02020603050405020304" pitchFamily="18" charset="0"/>
                  </a:rPr>
                  <a:t> </a:t>
                </a:r>
              </a:p>
              <a:p>
                <a:pPr algn="ctr" fontAlgn="base">
                  <a:lnSpc>
                    <a:spcPct val="90000"/>
                  </a:lnSpc>
                  <a:spcBef>
                    <a:spcPct val="0"/>
                  </a:spcBef>
                  <a:spcAft>
                    <a:spcPct val="0"/>
                  </a:spcAft>
                </a:pPr>
                <a:r>
                  <a:rPr lang="en-US" sz="1100" b="1" dirty="0" smtClean="0">
                    <a:solidFill>
                      <a:srgbClr val="99FFCC">
                        <a:lumMod val="25000"/>
                      </a:srgbClr>
                    </a:solidFill>
                    <a:latin typeface="Times New Roman" panose="02020603050405020304" pitchFamily="18" charset="0"/>
                    <a:cs typeface="Times New Roman" panose="02020603050405020304" pitchFamily="18" charset="0"/>
                  </a:rPr>
                  <a:t>ISSP </a:t>
                </a:r>
                <a:r>
                  <a:rPr lang="en-US" sz="1100" b="1" dirty="0">
                    <a:solidFill>
                      <a:srgbClr val="99FFCC">
                        <a:lumMod val="25000"/>
                      </a:srgbClr>
                    </a:solidFill>
                    <a:latin typeface="Times New Roman" panose="02020603050405020304" pitchFamily="18" charset="0"/>
                    <a:cs typeface="Times New Roman" panose="02020603050405020304" pitchFamily="18" charset="0"/>
                  </a:rPr>
                  <a:t>reviews </a:t>
                </a:r>
                <a:r>
                  <a:rPr lang="en-US" sz="1100" b="1" dirty="0" smtClean="0">
                    <a:solidFill>
                      <a:srgbClr val="99FFCC">
                        <a:lumMod val="25000"/>
                      </a:srgbClr>
                    </a:solidFill>
                    <a:latin typeface="Times New Roman" panose="02020603050405020304" pitchFamily="18" charset="0"/>
                    <a:cs typeface="Times New Roman" panose="02020603050405020304" pitchFamily="18" charset="0"/>
                  </a:rPr>
                  <a:t>SSP and provides concurrence.</a:t>
                </a:r>
                <a:endParaRPr lang="en-US" sz="1100" b="1" dirty="0">
                  <a:solidFill>
                    <a:srgbClr val="808080"/>
                  </a:solidFill>
                  <a:latin typeface="Times New Roman" panose="02020603050405020304" pitchFamily="18" charset="0"/>
                  <a:cs typeface="Times New Roman" panose="02020603050405020304" pitchFamily="18" charset="0"/>
                </a:endParaRPr>
              </a:p>
              <a:p>
                <a:pPr algn="ctr" fontAlgn="base">
                  <a:lnSpc>
                    <a:spcPct val="90000"/>
                  </a:lnSpc>
                  <a:spcBef>
                    <a:spcPct val="0"/>
                  </a:spcBef>
                  <a:spcAft>
                    <a:spcPct val="0"/>
                  </a:spcAft>
                </a:pPr>
                <a:r>
                  <a:rPr lang="en-US" sz="1100" dirty="0">
                    <a:solidFill>
                      <a:srgbClr val="808080"/>
                    </a:solidFill>
                    <a:latin typeface="Times New Roman" panose="02020603050405020304" pitchFamily="18" charset="0"/>
                    <a:cs typeface="Times New Roman" panose="02020603050405020304" pitchFamily="18" charset="0"/>
                  </a:rPr>
                  <a:t>  </a:t>
                </a:r>
              </a:p>
            </p:txBody>
          </p:sp>
        </p:grpSp>
      </p:grpSp>
      <p:sp>
        <p:nvSpPr>
          <p:cNvPr id="2" name="TextBox 1"/>
          <p:cNvSpPr txBox="1"/>
          <p:nvPr/>
        </p:nvSpPr>
        <p:spPr>
          <a:xfrm>
            <a:off x="4714389" y="1276146"/>
            <a:ext cx="3416641" cy="334772"/>
          </a:xfrm>
          <a:prstGeom prst="rect">
            <a:avLst/>
          </a:prstGeom>
        </p:spPr>
        <p:txBody>
          <a:bodyPr wrap="none" rtlCol="0">
            <a:spAutoFit/>
          </a:bodyPr>
          <a:lstStyle/>
          <a:p>
            <a:pPr marL="173038" indent="-171450">
              <a:lnSpc>
                <a:spcPct val="106000"/>
              </a:lnSpc>
              <a:spcBef>
                <a:spcPct val="80000"/>
              </a:spcBef>
              <a:buClr>
                <a:srgbClr val="000000"/>
              </a:buClr>
              <a:buFont typeface="Wingdings" panose="05000000000000000000" pitchFamily="2" charset="2"/>
              <a:buChar char="ü"/>
            </a:pPr>
            <a:r>
              <a:rPr lang="en-US" sz="1600" dirty="0">
                <a:solidFill>
                  <a:srgbClr val="000000"/>
                </a:solidFill>
                <a:latin typeface="Arial"/>
              </a:rPr>
              <a:t>Certification is ready for signature</a:t>
            </a:r>
          </a:p>
        </p:txBody>
      </p:sp>
      <p:sp>
        <p:nvSpPr>
          <p:cNvPr id="36" name="TextBox 35"/>
          <p:cNvSpPr txBox="1"/>
          <p:nvPr/>
        </p:nvSpPr>
        <p:spPr>
          <a:xfrm>
            <a:off x="5309804" y="1544653"/>
            <a:ext cx="2996654" cy="365165"/>
          </a:xfrm>
          <a:prstGeom prst="rect">
            <a:avLst/>
          </a:prstGeom>
        </p:spPr>
        <p:txBody>
          <a:bodyPr wrap="none" rtlCol="0">
            <a:spAutoFit/>
          </a:bodyPr>
          <a:lstStyle/>
          <a:p>
            <a:pPr marL="173038" indent="-171450" algn="l" rtl="0" fontAlgn="base">
              <a:lnSpc>
                <a:spcPct val="106000"/>
              </a:lnSpc>
              <a:spcBef>
                <a:spcPct val="80000"/>
              </a:spcBef>
              <a:spcAft>
                <a:spcPct val="0"/>
              </a:spcAft>
              <a:buClr>
                <a:srgbClr val="000000"/>
              </a:buClr>
              <a:buFont typeface="Wingdings" panose="05000000000000000000" pitchFamily="2" charset="2"/>
              <a:buChar char="ü"/>
            </a:pPr>
            <a:r>
              <a:rPr lang="en-US" sz="1800" dirty="0" smtClean="0">
                <a:solidFill>
                  <a:srgbClr val="000000"/>
                </a:solidFill>
                <a:latin typeface="Arial"/>
              </a:rPr>
              <a:t>Final POA&amp;M is complete</a:t>
            </a:r>
            <a:endParaRPr lang="en-US" sz="1800" kern="1200" dirty="0">
              <a:solidFill>
                <a:srgbClr val="000000"/>
              </a:solidFill>
              <a:latin typeface="Arial"/>
            </a:endParaRPr>
          </a:p>
        </p:txBody>
      </p:sp>
      <p:sp>
        <p:nvSpPr>
          <p:cNvPr id="38" name="TextBox 37"/>
          <p:cNvSpPr txBox="1"/>
          <p:nvPr/>
        </p:nvSpPr>
        <p:spPr>
          <a:xfrm>
            <a:off x="5807291" y="1850921"/>
            <a:ext cx="2620589" cy="385939"/>
          </a:xfrm>
          <a:prstGeom prst="rect">
            <a:avLst/>
          </a:prstGeom>
        </p:spPr>
        <p:txBody>
          <a:bodyPr wrap="none" rtlCol="0">
            <a:spAutoFit/>
          </a:bodyPr>
          <a:lstStyle/>
          <a:p>
            <a:pPr marL="173038" indent="-171450" algn="l" rtl="0" fontAlgn="base">
              <a:lnSpc>
                <a:spcPct val="106000"/>
              </a:lnSpc>
              <a:spcBef>
                <a:spcPct val="80000"/>
              </a:spcBef>
              <a:spcAft>
                <a:spcPct val="0"/>
              </a:spcAft>
              <a:buClr>
                <a:srgbClr val="000000"/>
              </a:buClr>
              <a:buFont typeface="Wingdings" panose="05000000000000000000" pitchFamily="2" charset="2"/>
              <a:buChar char="ü"/>
            </a:pPr>
            <a:r>
              <a:rPr lang="en-US" sz="1800" dirty="0" smtClean="0">
                <a:solidFill>
                  <a:srgbClr val="000000"/>
                </a:solidFill>
                <a:latin typeface="Arial"/>
              </a:rPr>
              <a:t>Final SSP is complete</a:t>
            </a:r>
            <a:endParaRPr lang="en-US" sz="1800" kern="1200" dirty="0">
              <a:solidFill>
                <a:srgbClr val="000000"/>
              </a:solidFill>
              <a:latin typeface="Arial"/>
            </a:endParaRPr>
          </a:p>
        </p:txBody>
      </p:sp>
      <p:sp>
        <p:nvSpPr>
          <p:cNvPr id="3" name="TextBox 2"/>
          <p:cNvSpPr txBox="1"/>
          <p:nvPr/>
        </p:nvSpPr>
        <p:spPr>
          <a:xfrm flipH="1">
            <a:off x="5171396" y="1087165"/>
            <a:ext cx="3286715" cy="259045"/>
          </a:xfrm>
          <a:prstGeom prst="rect">
            <a:avLst/>
          </a:prstGeom>
        </p:spPr>
        <p:txBody>
          <a:bodyPr wrap="square" rtlCol="0">
            <a:spAutoFit/>
          </a:bodyPr>
          <a:lstStyle/>
          <a:p>
            <a:pPr marL="1588" algn="l" rtl="0" fontAlgn="base">
              <a:lnSpc>
                <a:spcPct val="106000"/>
              </a:lnSpc>
              <a:spcBef>
                <a:spcPct val="80000"/>
              </a:spcBef>
              <a:spcAft>
                <a:spcPct val="0"/>
              </a:spcAft>
              <a:buClr>
                <a:srgbClr val="000000"/>
              </a:buClr>
            </a:pPr>
            <a:r>
              <a:rPr lang="en-US" sz="1100" kern="1200" dirty="0" smtClean="0">
                <a:solidFill>
                  <a:srgbClr val="000000"/>
                </a:solidFill>
                <a:latin typeface="Arial"/>
                <a:ea typeface="+mn-ea"/>
                <a:cs typeface="Arial" charset="0"/>
              </a:rPr>
              <a:t>Now at this point…. </a:t>
            </a:r>
            <a:endParaRPr lang="en-US" sz="1100" kern="1200" dirty="0">
              <a:solidFill>
                <a:srgbClr val="000000"/>
              </a:solidFill>
              <a:latin typeface="Arial"/>
              <a:ea typeface="+mn-ea"/>
              <a:cs typeface="Arial" charset="0"/>
            </a:endParaRPr>
          </a:p>
        </p:txBody>
      </p:sp>
    </p:spTree>
    <p:extLst>
      <p:ext uri="{BB962C8B-B14F-4D97-AF65-F5344CB8AC3E}">
        <p14:creationId xmlns:p14="http://schemas.microsoft.com/office/powerpoint/2010/main" val="3555421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subTnLst>
                                    <p:animClr clrSpc="rgb" dir="cw">
                                      <p:cBhvr override="childStyle">
                                        <p:cTn dur="1" fill="hold" display="0" masterRel="nextClick" afterEffect="1"/>
                                        <p:tgtEl>
                                          <p:spTgt spid="2"/>
                                        </p:tgtEl>
                                        <p:attrNameLst>
                                          <p:attrName>ppt_c</p:attrName>
                                        </p:attrNameLst>
                                      </p:cBhvr>
                                      <p:to>
                                        <a:schemeClr val="hlink"/>
                                      </p:to>
                                    </p:animClr>
                                  </p:sub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down)">
                                      <p:cBhvr>
                                        <p:cTn id="24" dur="580">
                                          <p:stCondLst>
                                            <p:cond delay="0"/>
                                          </p:stCondLst>
                                        </p:cTn>
                                        <p:tgtEl>
                                          <p:spTgt spid="36"/>
                                        </p:tgtEl>
                                      </p:cBhvr>
                                    </p:animEffect>
                                    <p:anim calcmode="lin" valueType="num">
                                      <p:cBhvr>
                                        <p:cTn id="25"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30" dur="26">
                                          <p:stCondLst>
                                            <p:cond delay="650"/>
                                          </p:stCondLst>
                                        </p:cTn>
                                        <p:tgtEl>
                                          <p:spTgt spid="36"/>
                                        </p:tgtEl>
                                      </p:cBhvr>
                                      <p:to x="100000" y="60000"/>
                                    </p:animScale>
                                    <p:animScale>
                                      <p:cBhvr>
                                        <p:cTn id="31" dur="166" decel="50000">
                                          <p:stCondLst>
                                            <p:cond delay="676"/>
                                          </p:stCondLst>
                                        </p:cTn>
                                        <p:tgtEl>
                                          <p:spTgt spid="36"/>
                                        </p:tgtEl>
                                      </p:cBhvr>
                                      <p:to x="100000" y="100000"/>
                                    </p:animScale>
                                    <p:animScale>
                                      <p:cBhvr>
                                        <p:cTn id="32" dur="26">
                                          <p:stCondLst>
                                            <p:cond delay="1312"/>
                                          </p:stCondLst>
                                        </p:cTn>
                                        <p:tgtEl>
                                          <p:spTgt spid="36"/>
                                        </p:tgtEl>
                                      </p:cBhvr>
                                      <p:to x="100000" y="80000"/>
                                    </p:animScale>
                                    <p:animScale>
                                      <p:cBhvr>
                                        <p:cTn id="33" dur="166" decel="50000">
                                          <p:stCondLst>
                                            <p:cond delay="1338"/>
                                          </p:stCondLst>
                                        </p:cTn>
                                        <p:tgtEl>
                                          <p:spTgt spid="36"/>
                                        </p:tgtEl>
                                      </p:cBhvr>
                                      <p:to x="100000" y="100000"/>
                                    </p:animScale>
                                    <p:animScale>
                                      <p:cBhvr>
                                        <p:cTn id="34" dur="26">
                                          <p:stCondLst>
                                            <p:cond delay="1642"/>
                                          </p:stCondLst>
                                        </p:cTn>
                                        <p:tgtEl>
                                          <p:spTgt spid="36"/>
                                        </p:tgtEl>
                                      </p:cBhvr>
                                      <p:to x="100000" y="90000"/>
                                    </p:animScale>
                                    <p:animScale>
                                      <p:cBhvr>
                                        <p:cTn id="35" dur="166" decel="50000">
                                          <p:stCondLst>
                                            <p:cond delay="1668"/>
                                          </p:stCondLst>
                                        </p:cTn>
                                        <p:tgtEl>
                                          <p:spTgt spid="36"/>
                                        </p:tgtEl>
                                      </p:cBhvr>
                                      <p:to x="100000" y="100000"/>
                                    </p:animScale>
                                    <p:animScale>
                                      <p:cBhvr>
                                        <p:cTn id="36" dur="26">
                                          <p:stCondLst>
                                            <p:cond delay="1808"/>
                                          </p:stCondLst>
                                        </p:cTn>
                                        <p:tgtEl>
                                          <p:spTgt spid="36"/>
                                        </p:tgtEl>
                                      </p:cBhvr>
                                      <p:to x="100000" y="95000"/>
                                    </p:animScale>
                                    <p:animScale>
                                      <p:cBhvr>
                                        <p:cTn id="37" dur="166" decel="50000">
                                          <p:stCondLst>
                                            <p:cond delay="1834"/>
                                          </p:stCondLst>
                                        </p:cTn>
                                        <p:tgtEl>
                                          <p:spTgt spid="36"/>
                                        </p:tgtEl>
                                      </p:cBhvr>
                                      <p:to x="100000" y="100000"/>
                                    </p:animScale>
                                  </p:childTnLst>
                                  <p:subTnLst>
                                    <p:animClr clrSpc="rgb" dir="cw">
                                      <p:cBhvr override="childStyle">
                                        <p:cTn dur="1" fill="hold" display="0" masterRel="nextClick" afterEffect="1"/>
                                        <p:tgtEl>
                                          <p:spTgt spid="36"/>
                                        </p:tgtEl>
                                        <p:attrNameLst>
                                          <p:attrName>ppt_c</p:attrName>
                                        </p:attrNameLst>
                                      </p:cBhvr>
                                      <p:to>
                                        <a:schemeClr val="hlink"/>
                                      </p:to>
                                    </p:animClr>
                                  </p:sub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wipe(down)">
                                      <p:cBhvr>
                                        <p:cTn id="41" dur="580">
                                          <p:stCondLst>
                                            <p:cond delay="0"/>
                                          </p:stCondLst>
                                        </p:cTn>
                                        <p:tgtEl>
                                          <p:spTgt spid="38"/>
                                        </p:tgtEl>
                                      </p:cBhvr>
                                    </p:animEffect>
                                    <p:anim calcmode="lin" valueType="num">
                                      <p:cBhvr>
                                        <p:cTn id="42"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47" dur="26">
                                          <p:stCondLst>
                                            <p:cond delay="650"/>
                                          </p:stCondLst>
                                        </p:cTn>
                                        <p:tgtEl>
                                          <p:spTgt spid="38"/>
                                        </p:tgtEl>
                                      </p:cBhvr>
                                      <p:to x="100000" y="60000"/>
                                    </p:animScale>
                                    <p:animScale>
                                      <p:cBhvr>
                                        <p:cTn id="48" dur="166" decel="50000">
                                          <p:stCondLst>
                                            <p:cond delay="676"/>
                                          </p:stCondLst>
                                        </p:cTn>
                                        <p:tgtEl>
                                          <p:spTgt spid="38"/>
                                        </p:tgtEl>
                                      </p:cBhvr>
                                      <p:to x="100000" y="100000"/>
                                    </p:animScale>
                                    <p:animScale>
                                      <p:cBhvr>
                                        <p:cTn id="49" dur="26">
                                          <p:stCondLst>
                                            <p:cond delay="1312"/>
                                          </p:stCondLst>
                                        </p:cTn>
                                        <p:tgtEl>
                                          <p:spTgt spid="38"/>
                                        </p:tgtEl>
                                      </p:cBhvr>
                                      <p:to x="100000" y="80000"/>
                                    </p:animScale>
                                    <p:animScale>
                                      <p:cBhvr>
                                        <p:cTn id="50" dur="166" decel="50000">
                                          <p:stCondLst>
                                            <p:cond delay="1338"/>
                                          </p:stCondLst>
                                        </p:cTn>
                                        <p:tgtEl>
                                          <p:spTgt spid="38"/>
                                        </p:tgtEl>
                                      </p:cBhvr>
                                      <p:to x="100000" y="100000"/>
                                    </p:animScale>
                                    <p:animScale>
                                      <p:cBhvr>
                                        <p:cTn id="51" dur="26">
                                          <p:stCondLst>
                                            <p:cond delay="1642"/>
                                          </p:stCondLst>
                                        </p:cTn>
                                        <p:tgtEl>
                                          <p:spTgt spid="38"/>
                                        </p:tgtEl>
                                      </p:cBhvr>
                                      <p:to x="100000" y="90000"/>
                                    </p:animScale>
                                    <p:animScale>
                                      <p:cBhvr>
                                        <p:cTn id="52" dur="166" decel="50000">
                                          <p:stCondLst>
                                            <p:cond delay="1668"/>
                                          </p:stCondLst>
                                        </p:cTn>
                                        <p:tgtEl>
                                          <p:spTgt spid="38"/>
                                        </p:tgtEl>
                                      </p:cBhvr>
                                      <p:to x="100000" y="100000"/>
                                    </p:animScale>
                                    <p:animScale>
                                      <p:cBhvr>
                                        <p:cTn id="53" dur="26">
                                          <p:stCondLst>
                                            <p:cond delay="1808"/>
                                          </p:stCondLst>
                                        </p:cTn>
                                        <p:tgtEl>
                                          <p:spTgt spid="38"/>
                                        </p:tgtEl>
                                      </p:cBhvr>
                                      <p:to x="100000" y="95000"/>
                                    </p:animScale>
                                    <p:animScale>
                                      <p:cBhvr>
                                        <p:cTn id="54" dur="166" decel="50000">
                                          <p:stCondLst>
                                            <p:cond delay="1834"/>
                                          </p:stCondLst>
                                        </p:cTn>
                                        <p:tgtEl>
                                          <p:spTgt spid="38"/>
                                        </p:tgtEl>
                                      </p:cBhvr>
                                      <p:to x="100000" y="100000"/>
                                    </p:animScale>
                                  </p:childTnLst>
                                  <p:subTnLst>
                                    <p:animClr clrSpc="rgb" dir="cw">
                                      <p:cBhvr override="childStyle">
                                        <p:cTn dur="1" fill="hold" display="0" masterRel="nextClick" afterEffect="1"/>
                                        <p:tgtEl>
                                          <p:spTgt spid="38"/>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6" grpId="0"/>
      <p:bldP spid="3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le 2"/>
          <p:cNvSpPr>
            <a:spLocks noGrp="1"/>
          </p:cNvSpPr>
          <p:nvPr>
            <p:ph type="title"/>
          </p:nvPr>
        </p:nvSpPr>
        <p:spPr>
          <a:xfrm>
            <a:off x="401638" y="108316"/>
            <a:ext cx="7515442" cy="664797"/>
          </a:xfrm>
        </p:spPr>
        <p:txBody>
          <a:bodyPr/>
          <a:lstStyle/>
          <a:p>
            <a:pPr lvl="0">
              <a:lnSpc>
                <a:spcPct val="90000"/>
              </a:lnSpc>
            </a:pPr>
            <a:r>
              <a:rPr lang="en-US" dirty="0">
                <a:latin typeface="Times New Roman" panose="02020603050405020304" pitchFamily="18" charset="0"/>
                <a:cs typeface="Times New Roman" panose="02020603050405020304" pitchFamily="18" charset="0"/>
              </a:rPr>
              <a:t>RMF Process Walk Through –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Step 4:  Assess Security Controls</a:t>
            </a:r>
          </a:p>
        </p:txBody>
      </p:sp>
      <p:sp>
        <p:nvSpPr>
          <p:cNvPr id="8" name="TextBox 7"/>
          <p:cNvSpPr txBox="1"/>
          <p:nvPr/>
        </p:nvSpPr>
        <p:spPr>
          <a:xfrm>
            <a:off x="326439" y="981009"/>
            <a:ext cx="8549858" cy="2441053"/>
          </a:xfrm>
          <a:prstGeom prst="rect">
            <a:avLst/>
          </a:prstGeom>
        </p:spPr>
        <p:txBody>
          <a:bodyPr wrap="square" rtlCol="0">
            <a:spAutoFit/>
          </a:bodyPr>
          <a:lstStyle/>
          <a:p>
            <a:pPr eaLnBrk="0" hangingPunct="0">
              <a:lnSpc>
                <a:spcPct val="106000"/>
              </a:lnSpc>
            </a:pPr>
            <a:r>
              <a:rPr lang="en-US" sz="1600" b="1" dirty="0" smtClean="0">
                <a:solidFill>
                  <a:srgbClr val="000000"/>
                </a:solidFill>
                <a:latin typeface="Times New Roman" panose="02020603050405020304" pitchFamily="18" charset="0"/>
                <a:cs typeface="Times New Roman" panose="02020603050405020304" pitchFamily="18" charset="0"/>
              </a:rPr>
              <a:t>ISSP/SCA Actions:</a:t>
            </a:r>
          </a:p>
          <a:p>
            <a:pPr marL="285750" indent="-285750" eaLnBrk="0" hangingPunct="0">
              <a:lnSpc>
                <a:spcPct val="106000"/>
              </a:lnSpc>
              <a:buFont typeface="Wingdings" panose="05000000000000000000" pitchFamily="2" charset="2"/>
              <a:buChar char="ü"/>
            </a:pPr>
            <a:r>
              <a:rPr lang="en-US" sz="1600" dirty="0" smtClean="0">
                <a:solidFill>
                  <a:srgbClr val="000000"/>
                </a:solidFill>
                <a:latin typeface="Times New Roman" panose="02020603050405020304" pitchFamily="18" charset="0"/>
                <a:cs typeface="Times New Roman" panose="02020603050405020304" pitchFamily="18" charset="0"/>
              </a:rPr>
              <a:t>Receives/Reviews the final SSP</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smtClean="0">
                <a:solidFill>
                  <a:srgbClr val="000000"/>
                </a:solidFill>
                <a:latin typeface="Times New Roman" panose="02020603050405020304" pitchFamily="18" charset="0"/>
                <a:cs typeface="Times New Roman" panose="02020603050405020304" pitchFamily="18" charset="0"/>
              </a:rPr>
              <a:t>Certification Statement, RAR, POA&amp;M, and SSP Supporting Artifacts via OBMS.</a:t>
            </a:r>
          </a:p>
          <a:p>
            <a:pPr marL="285750" indent="-285750" eaLnBrk="0" hangingPunct="0">
              <a:lnSpc>
                <a:spcPct val="106000"/>
              </a:lnSpc>
              <a:buFont typeface="Wingdings" panose="05000000000000000000" pitchFamily="2" charset="2"/>
              <a:buChar char="ü"/>
            </a:pPr>
            <a:r>
              <a:rPr lang="en-US" sz="1600" dirty="0" smtClean="0">
                <a:solidFill>
                  <a:srgbClr val="000000"/>
                </a:solidFill>
                <a:latin typeface="Times New Roman" panose="02020603050405020304" pitchFamily="18" charset="0"/>
                <a:cs typeface="Times New Roman" panose="02020603050405020304" pitchFamily="18" charset="0"/>
              </a:rPr>
              <a:t>If the SSP </a:t>
            </a:r>
            <a:r>
              <a:rPr lang="en-US" sz="1600" dirty="0">
                <a:solidFill>
                  <a:srgbClr val="000000"/>
                </a:solidFill>
                <a:latin typeface="Times New Roman" panose="02020603050405020304" pitchFamily="18" charset="0"/>
                <a:cs typeface="Times New Roman" panose="02020603050405020304" pitchFamily="18" charset="0"/>
              </a:rPr>
              <a:t>is acceptable and the </a:t>
            </a:r>
            <a:r>
              <a:rPr lang="en-US" sz="1600" dirty="0" smtClean="0">
                <a:solidFill>
                  <a:srgbClr val="000000"/>
                </a:solidFill>
                <a:latin typeface="Times New Roman" panose="02020603050405020304" pitchFamily="18" charset="0"/>
                <a:cs typeface="Times New Roman" panose="02020603050405020304" pitchFamily="18" charset="0"/>
              </a:rPr>
              <a:t>documentation fully </a:t>
            </a:r>
            <a:r>
              <a:rPr lang="en-US" sz="1600" dirty="0">
                <a:solidFill>
                  <a:srgbClr val="000000"/>
                </a:solidFill>
                <a:latin typeface="Times New Roman" panose="02020603050405020304" pitchFamily="18" charset="0"/>
                <a:cs typeface="Times New Roman" panose="02020603050405020304" pitchFamily="18" charset="0"/>
              </a:rPr>
              <a:t>addresses all system security controls and security </a:t>
            </a:r>
            <a:r>
              <a:rPr lang="en-US" sz="1600" dirty="0" smtClean="0">
                <a:solidFill>
                  <a:srgbClr val="000000"/>
                </a:solidFill>
                <a:latin typeface="Times New Roman" panose="02020603050405020304" pitchFamily="18" charset="0"/>
                <a:cs typeface="Times New Roman" panose="02020603050405020304" pitchFamily="18" charset="0"/>
              </a:rPr>
              <a:t>configurations, an </a:t>
            </a:r>
            <a:r>
              <a:rPr lang="en-US" sz="1600" dirty="0">
                <a:solidFill>
                  <a:srgbClr val="000000"/>
                </a:solidFill>
                <a:latin typeface="Times New Roman" panose="02020603050405020304" pitchFamily="18" charset="0"/>
                <a:cs typeface="Times New Roman" panose="02020603050405020304" pitchFamily="18" charset="0"/>
              </a:rPr>
              <a:t>on-site </a:t>
            </a:r>
            <a:r>
              <a:rPr lang="en-US" sz="1600" dirty="0" smtClean="0">
                <a:solidFill>
                  <a:srgbClr val="000000"/>
                </a:solidFill>
                <a:latin typeface="Times New Roman" panose="02020603050405020304" pitchFamily="18" charset="0"/>
                <a:cs typeface="Times New Roman" panose="02020603050405020304" pitchFamily="18" charset="0"/>
              </a:rPr>
              <a:t>validation will be </a:t>
            </a:r>
            <a:r>
              <a:rPr lang="en-US" sz="1600" b="1" dirty="0" smtClean="0">
                <a:solidFill>
                  <a:srgbClr val="000000"/>
                </a:solidFill>
                <a:latin typeface="Times New Roman" panose="02020603050405020304" pitchFamily="18" charset="0"/>
                <a:cs typeface="Times New Roman" panose="02020603050405020304" pitchFamily="18" charset="0"/>
              </a:rPr>
              <a:t>scheduled</a:t>
            </a:r>
            <a:r>
              <a:rPr lang="en-US" sz="1600" dirty="0" smtClean="0">
                <a:solidFill>
                  <a:srgbClr val="000000"/>
                </a:solidFill>
                <a:latin typeface="Times New Roman" panose="02020603050405020304" pitchFamily="18" charset="0"/>
                <a:cs typeface="Times New Roman" panose="02020603050405020304" pitchFamily="18" charset="0"/>
              </a:rPr>
              <a:t>.</a:t>
            </a:r>
          </a:p>
          <a:p>
            <a:pPr eaLnBrk="0" hangingPunct="0">
              <a:lnSpc>
                <a:spcPct val="106000"/>
              </a:lnSpc>
            </a:pPr>
            <a:endParaRPr lang="en-US" sz="1600" dirty="0">
              <a:solidFill>
                <a:srgbClr val="000000"/>
              </a:solidFill>
              <a:latin typeface="Times New Roman" panose="02020603050405020304" pitchFamily="18" charset="0"/>
              <a:cs typeface="Times New Roman" panose="02020603050405020304" pitchFamily="18" charset="0"/>
            </a:endParaRPr>
          </a:p>
          <a:p>
            <a:pPr eaLnBrk="0" hangingPunct="0">
              <a:lnSpc>
                <a:spcPct val="106000"/>
              </a:lnSpc>
            </a:pPr>
            <a:r>
              <a:rPr lang="en-US" sz="1600" b="1" dirty="0">
                <a:solidFill>
                  <a:srgbClr val="000000"/>
                </a:solidFill>
                <a:latin typeface="Times New Roman" panose="02020603050405020304" pitchFamily="18" charset="0"/>
                <a:cs typeface="Times New Roman" panose="02020603050405020304" pitchFamily="18" charset="0"/>
              </a:rPr>
              <a:t>Artifact(s): </a:t>
            </a:r>
            <a:r>
              <a:rPr lang="en-US" sz="1600" dirty="0">
                <a:solidFill>
                  <a:srgbClr val="000000"/>
                </a:solidFill>
                <a:latin typeface="Times New Roman" panose="02020603050405020304" pitchFamily="18" charset="0"/>
                <a:cs typeface="Times New Roman" panose="02020603050405020304" pitchFamily="18" charset="0"/>
              </a:rPr>
              <a:t>Final SSP, </a:t>
            </a:r>
            <a:r>
              <a:rPr lang="en-US" sz="1600" dirty="0" smtClean="0">
                <a:solidFill>
                  <a:srgbClr val="000000"/>
                </a:solidFill>
                <a:latin typeface="Times New Roman" panose="02020603050405020304" pitchFamily="18" charset="0"/>
                <a:cs typeface="Times New Roman" panose="02020603050405020304" pitchFamily="18" charset="0"/>
              </a:rPr>
              <a:t>POA&amp;M</a:t>
            </a:r>
          </a:p>
          <a:p>
            <a:pPr eaLnBrk="0" hangingPunct="0">
              <a:lnSpc>
                <a:spcPct val="106000"/>
              </a:lnSpc>
            </a:pPr>
            <a:r>
              <a:rPr lang="en-US" sz="1600" b="1" dirty="0" smtClean="0">
                <a:solidFill>
                  <a:srgbClr val="000000"/>
                </a:solidFill>
                <a:latin typeface="Times New Roman" panose="02020603050405020304" pitchFamily="18" charset="0"/>
                <a:cs typeface="Times New Roman" panose="02020603050405020304" pitchFamily="18" charset="0"/>
              </a:rPr>
              <a:t>Reference(s):  </a:t>
            </a:r>
            <a:r>
              <a:rPr lang="en-US" sz="1600" dirty="0" smtClean="0">
                <a:solidFill>
                  <a:srgbClr val="000000"/>
                </a:solidFill>
                <a:latin typeface="Times New Roman" panose="02020603050405020304" pitchFamily="18" charset="0"/>
                <a:cs typeface="Times New Roman" panose="02020603050405020304" pitchFamily="18" charset="0"/>
              </a:rPr>
              <a:t>DAAPM, NIST </a:t>
            </a:r>
            <a:r>
              <a:rPr lang="en-US" sz="1600" dirty="0">
                <a:solidFill>
                  <a:srgbClr val="000000"/>
                </a:solidFill>
                <a:latin typeface="Times New Roman" panose="02020603050405020304" pitchFamily="18" charset="0"/>
                <a:cs typeface="Times New Roman" panose="02020603050405020304" pitchFamily="18" charset="0"/>
              </a:rPr>
              <a:t>SP </a:t>
            </a:r>
            <a:r>
              <a:rPr lang="en-US" sz="1600" dirty="0" smtClean="0">
                <a:solidFill>
                  <a:srgbClr val="000000"/>
                </a:solidFill>
                <a:latin typeface="Times New Roman" panose="02020603050405020304" pitchFamily="18" charset="0"/>
                <a:cs typeface="Times New Roman" panose="02020603050405020304" pitchFamily="18" charset="0"/>
              </a:rPr>
              <a:t>800-53A</a:t>
            </a:r>
            <a:endParaRPr lang="en-US" sz="1600" dirty="0">
              <a:solidFill>
                <a:srgbClr val="000000"/>
              </a:solidFill>
              <a:latin typeface="Times New Roman" panose="02020603050405020304" pitchFamily="18" charset="0"/>
              <a:cs typeface="Times New Roman" panose="02020603050405020304" pitchFamily="18" charset="0"/>
            </a:endParaRPr>
          </a:p>
          <a:p>
            <a:pPr eaLnBrk="0" hangingPunct="0">
              <a:lnSpc>
                <a:spcPct val="106000"/>
              </a:lnSpc>
            </a:pPr>
            <a:endParaRPr lang="en-US" sz="1600" dirty="0">
              <a:solidFill>
                <a:srgbClr val="000000"/>
              </a:solidFill>
              <a:latin typeface="Times New Roman" panose="02020603050405020304" pitchFamily="18" charset="0"/>
              <a:cs typeface="Times New Roman" panose="02020603050405020304" pitchFamily="18" charset="0"/>
            </a:endParaRPr>
          </a:p>
        </p:txBody>
      </p:sp>
      <p:sp>
        <p:nvSpPr>
          <p:cNvPr id="11" name="Rectangle 10"/>
          <p:cNvSpPr/>
          <p:nvPr/>
        </p:nvSpPr>
        <p:spPr bwMode="gray">
          <a:xfrm>
            <a:off x="257968" y="961616"/>
            <a:ext cx="8686800" cy="4113967"/>
          </a:xfrm>
          <a:prstGeom prst="rect">
            <a:avLst/>
          </a:prstGeom>
          <a:noFill/>
          <a:ln w="19050" cap="rnd" algn="ctr">
            <a:solidFill>
              <a:srgbClr val="002776"/>
            </a:solidFill>
            <a:miter lim="800000"/>
            <a:headEnd/>
            <a:tailEnd/>
          </a:ln>
        </p:spPr>
        <p:txBody>
          <a:bodyPr lIns="182880" rtlCol="0" anchor="ctr" anchorCtr="1"/>
          <a:lstStyle/>
          <a:p>
            <a:pPr algn="ctr" eaLnBrk="0" hangingPunct="0">
              <a:lnSpc>
                <a:spcPct val="106000"/>
              </a:lnSpc>
            </a:pPr>
            <a:endParaRPr lang="en-US" b="1" dirty="0">
              <a:solidFill>
                <a:schemeClr val="bg1"/>
              </a:solidFill>
            </a:endParaRPr>
          </a:p>
        </p:txBody>
      </p:sp>
    </p:spTree>
    <p:extLst>
      <p:ext uri="{BB962C8B-B14F-4D97-AF65-F5344CB8AC3E}">
        <p14:creationId xmlns:p14="http://schemas.microsoft.com/office/powerpoint/2010/main" val="12542677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le 2"/>
          <p:cNvSpPr>
            <a:spLocks noGrp="1"/>
          </p:cNvSpPr>
          <p:nvPr>
            <p:ph type="title"/>
          </p:nvPr>
        </p:nvSpPr>
        <p:spPr>
          <a:xfrm>
            <a:off x="401638" y="108316"/>
            <a:ext cx="7515442" cy="664797"/>
          </a:xfrm>
        </p:spPr>
        <p:txBody>
          <a:bodyPr/>
          <a:lstStyle/>
          <a:p>
            <a:pPr lvl="0">
              <a:lnSpc>
                <a:spcPct val="90000"/>
              </a:lnSpc>
            </a:pPr>
            <a:r>
              <a:rPr lang="en-US" dirty="0">
                <a:latin typeface="Times New Roman" panose="02020603050405020304" pitchFamily="18" charset="0"/>
                <a:cs typeface="Times New Roman" panose="02020603050405020304" pitchFamily="18" charset="0"/>
              </a:rPr>
              <a:t>RMF Process Walk Through –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Step </a:t>
            </a:r>
            <a:r>
              <a:rPr lang="en-US" dirty="0" smtClean="0">
                <a:latin typeface="Times New Roman" panose="02020603050405020304" pitchFamily="18" charset="0"/>
                <a:cs typeface="Times New Roman" panose="02020603050405020304" pitchFamily="18" charset="0"/>
              </a:rPr>
              <a:t>5:  Authorize the IS</a:t>
            </a:r>
            <a:endParaRPr lang="en-US" dirty="0">
              <a:latin typeface="Times New Roman" panose="02020603050405020304" pitchFamily="18" charset="0"/>
              <a:cs typeface="Times New Roman" panose="02020603050405020304" pitchFamily="18" charset="0"/>
            </a:endParaRPr>
          </a:p>
        </p:txBody>
      </p:sp>
      <p:sp>
        <p:nvSpPr>
          <p:cNvPr id="8" name="TextBox 7"/>
          <p:cNvSpPr txBox="1"/>
          <p:nvPr/>
        </p:nvSpPr>
        <p:spPr>
          <a:xfrm>
            <a:off x="326439" y="981009"/>
            <a:ext cx="8549858" cy="5246501"/>
          </a:xfrm>
          <a:prstGeom prst="rect">
            <a:avLst/>
          </a:prstGeom>
        </p:spPr>
        <p:txBody>
          <a:bodyPr wrap="square" rtlCol="0">
            <a:spAutoFit/>
          </a:bodyPr>
          <a:lstStyle/>
          <a:p>
            <a:pPr eaLnBrk="0" hangingPunct="0">
              <a:lnSpc>
                <a:spcPct val="106000"/>
              </a:lnSpc>
            </a:pPr>
            <a:r>
              <a:rPr lang="en-US" sz="1600" b="1" dirty="0" smtClean="0">
                <a:solidFill>
                  <a:srgbClr val="000000"/>
                </a:solidFill>
                <a:latin typeface="Times New Roman" panose="02020603050405020304" pitchFamily="18" charset="0"/>
                <a:cs typeface="Times New Roman" panose="02020603050405020304" pitchFamily="18" charset="0"/>
              </a:rPr>
              <a:t>ISSP/SCA Actions:</a:t>
            </a:r>
            <a:endParaRPr lang="en-US" sz="1600" b="1" dirty="0">
              <a:solidFill>
                <a:srgbClr val="000000"/>
              </a:solidFill>
              <a:latin typeface="Times New Roman" panose="02020603050405020304" pitchFamily="18" charset="0"/>
              <a:cs typeface="Times New Roman" panose="02020603050405020304" pitchFamily="18" charset="0"/>
            </a:endParaRPr>
          </a:p>
          <a:p>
            <a:pPr marL="285750" indent="-285750" eaLnBrk="0" hangingPunct="0">
              <a:lnSpc>
                <a:spcPct val="106000"/>
              </a:lnSpc>
              <a:buFont typeface="Wingdings" panose="05000000000000000000" pitchFamily="2" charset="2"/>
              <a:buChar char="ü"/>
            </a:pPr>
            <a:r>
              <a:rPr lang="en-US" sz="1600" dirty="0">
                <a:solidFill>
                  <a:srgbClr val="000000"/>
                </a:solidFill>
                <a:latin typeface="Times New Roman" panose="02020603050405020304" pitchFamily="18" charset="0"/>
                <a:cs typeface="Times New Roman" panose="02020603050405020304" pitchFamily="18" charset="0"/>
              </a:rPr>
              <a:t>Perform an on-site validation:</a:t>
            </a:r>
          </a:p>
          <a:p>
            <a:pPr marL="742950" lvl="1" indent="-285750" eaLnBrk="0" hangingPunct="0">
              <a:lnSpc>
                <a:spcPct val="106000"/>
              </a:lnSpc>
              <a:buFont typeface="Wingdings" panose="05000000000000000000" pitchFamily="2" charset="2"/>
              <a:buChar char="ü"/>
            </a:pPr>
            <a:r>
              <a:rPr lang="en-US" sz="1600" dirty="0">
                <a:solidFill>
                  <a:srgbClr val="000000"/>
                </a:solidFill>
                <a:latin typeface="Times New Roman" panose="02020603050405020304" pitchFamily="18" charset="0"/>
                <a:cs typeface="Times New Roman" panose="02020603050405020304" pitchFamily="18" charset="0"/>
              </a:rPr>
              <a:t>Assess the technical security controls and system configuration </a:t>
            </a:r>
            <a:r>
              <a:rPr lang="en-US" sz="1600" b="1" dirty="0">
                <a:solidFill>
                  <a:srgbClr val="000000"/>
                </a:solidFill>
                <a:latin typeface="Times New Roman" panose="02020603050405020304" pitchFamily="18" charset="0"/>
                <a:cs typeface="Times New Roman" panose="02020603050405020304" pitchFamily="18" charset="0"/>
              </a:rPr>
              <a:t>utilizing the DISA vulnerability scanning tools</a:t>
            </a:r>
            <a:r>
              <a:rPr lang="en-US" sz="1600" dirty="0">
                <a:solidFill>
                  <a:srgbClr val="000000"/>
                </a:solidFill>
                <a:latin typeface="Times New Roman" panose="02020603050405020304" pitchFamily="18" charset="0"/>
                <a:cs typeface="Times New Roman" panose="02020603050405020304" pitchFamily="18" charset="0"/>
              </a:rPr>
              <a:t> (SCAP Compliance Checker/DISA STIG Viewer).</a:t>
            </a:r>
          </a:p>
          <a:p>
            <a:pPr marL="742950" lvl="1" indent="-285750" eaLnBrk="0" hangingPunct="0">
              <a:lnSpc>
                <a:spcPct val="106000"/>
              </a:lnSpc>
              <a:buFont typeface="Wingdings" panose="05000000000000000000" pitchFamily="2" charset="2"/>
              <a:buChar char="ü"/>
            </a:pPr>
            <a:r>
              <a:rPr lang="en-US" sz="1600" dirty="0">
                <a:solidFill>
                  <a:srgbClr val="000000"/>
                </a:solidFill>
                <a:latin typeface="Times New Roman" panose="02020603050405020304" pitchFamily="18" charset="0"/>
                <a:cs typeface="Times New Roman" panose="02020603050405020304" pitchFamily="18" charset="0"/>
              </a:rPr>
              <a:t>Document any weaknesses and deficiencies within the Security Assessment Report.</a:t>
            </a:r>
          </a:p>
          <a:p>
            <a:pPr marL="742950" lvl="1" indent="-285750" eaLnBrk="0" hangingPunct="0">
              <a:lnSpc>
                <a:spcPct val="106000"/>
              </a:lnSpc>
              <a:buFont typeface="Wingdings" panose="05000000000000000000" pitchFamily="2" charset="2"/>
              <a:buChar char="ü"/>
            </a:pPr>
            <a:r>
              <a:rPr lang="en-US" sz="1600" dirty="0">
                <a:solidFill>
                  <a:srgbClr val="000000"/>
                </a:solidFill>
                <a:latin typeface="Times New Roman" panose="02020603050405020304" pitchFamily="18" charset="0"/>
                <a:cs typeface="Times New Roman" panose="02020603050405020304" pitchFamily="18" charset="0"/>
              </a:rPr>
              <a:t>Identify necessary remediation actions in the POA&amp;M.</a:t>
            </a:r>
          </a:p>
          <a:p>
            <a:pPr marL="285750" indent="-285750" eaLnBrk="0" hangingPunct="0">
              <a:lnSpc>
                <a:spcPct val="106000"/>
              </a:lnSpc>
              <a:buFont typeface="Wingdings" panose="05000000000000000000" pitchFamily="2" charset="2"/>
              <a:buChar char="ü"/>
            </a:pPr>
            <a:r>
              <a:rPr lang="en-US" sz="1600" dirty="0" smtClean="0">
                <a:solidFill>
                  <a:srgbClr val="000000"/>
                </a:solidFill>
                <a:latin typeface="Times New Roman" panose="02020603050405020304" pitchFamily="18" charset="0"/>
                <a:cs typeface="Times New Roman" panose="02020603050405020304" pitchFamily="18" charset="0"/>
              </a:rPr>
              <a:t>Prepares the  System Assessment Report (SAR).</a:t>
            </a:r>
            <a:endParaRPr lang="en-US" sz="1600" dirty="0">
              <a:solidFill>
                <a:srgbClr val="000000"/>
              </a:solidFill>
              <a:latin typeface="Times New Roman" panose="02020603050405020304" pitchFamily="18" charset="0"/>
              <a:cs typeface="Times New Roman" panose="02020603050405020304" pitchFamily="18" charset="0"/>
            </a:endParaRPr>
          </a:p>
          <a:p>
            <a:pPr marL="285750" indent="-285750" eaLnBrk="0" hangingPunct="0">
              <a:lnSpc>
                <a:spcPct val="106000"/>
              </a:lnSpc>
              <a:buFont typeface="Wingdings" panose="05000000000000000000" pitchFamily="2" charset="2"/>
              <a:buChar char="ü"/>
            </a:pPr>
            <a:r>
              <a:rPr lang="en-US" sz="1600" dirty="0" smtClean="0">
                <a:solidFill>
                  <a:srgbClr val="000000"/>
                </a:solidFill>
                <a:latin typeface="Times New Roman" panose="02020603050405020304" pitchFamily="18" charset="0"/>
                <a:cs typeface="Times New Roman" panose="02020603050405020304" pitchFamily="18" charset="0"/>
              </a:rPr>
              <a:t>Completes Security Authorization Package which included a risk </a:t>
            </a:r>
            <a:r>
              <a:rPr lang="en-US" sz="1600" dirty="0">
                <a:solidFill>
                  <a:srgbClr val="000000"/>
                </a:solidFill>
                <a:latin typeface="Times New Roman" panose="02020603050405020304" pitchFamily="18" charset="0"/>
                <a:cs typeface="Times New Roman" panose="02020603050405020304" pitchFamily="18" charset="0"/>
              </a:rPr>
              <a:t>based </a:t>
            </a:r>
            <a:r>
              <a:rPr lang="en-US" sz="1600" dirty="0" smtClean="0">
                <a:solidFill>
                  <a:srgbClr val="000000"/>
                </a:solidFill>
                <a:latin typeface="Times New Roman" panose="02020603050405020304" pitchFamily="18" charset="0"/>
                <a:cs typeface="Times New Roman" panose="02020603050405020304" pitchFamily="18" charset="0"/>
              </a:rPr>
              <a:t>recommendation</a:t>
            </a:r>
          </a:p>
          <a:p>
            <a:pPr marL="285750" indent="-285750" eaLnBrk="0" hangingPunct="0">
              <a:lnSpc>
                <a:spcPct val="106000"/>
              </a:lnSpc>
              <a:buFont typeface="Wingdings" panose="05000000000000000000" pitchFamily="2" charset="2"/>
              <a:buChar char="ü"/>
            </a:pPr>
            <a:r>
              <a:rPr lang="en-US" sz="1600" dirty="0" smtClean="0">
                <a:solidFill>
                  <a:srgbClr val="000000"/>
                </a:solidFill>
                <a:latin typeface="Times New Roman" panose="02020603050405020304" pitchFamily="18" charset="0"/>
                <a:cs typeface="Times New Roman" panose="02020603050405020304" pitchFamily="18" charset="0"/>
              </a:rPr>
              <a:t>Submits </a:t>
            </a:r>
            <a:r>
              <a:rPr lang="en-US" sz="1600" dirty="0">
                <a:solidFill>
                  <a:srgbClr val="000000"/>
                </a:solidFill>
                <a:latin typeface="Times New Roman" panose="02020603050405020304" pitchFamily="18" charset="0"/>
                <a:cs typeface="Times New Roman" panose="02020603050405020304" pitchFamily="18" charset="0"/>
              </a:rPr>
              <a:t>Security Authorization Package </a:t>
            </a:r>
            <a:r>
              <a:rPr lang="en-US" sz="1600" dirty="0" smtClean="0">
                <a:solidFill>
                  <a:srgbClr val="000000"/>
                </a:solidFill>
                <a:latin typeface="Times New Roman" panose="02020603050405020304" pitchFamily="18" charset="0"/>
                <a:cs typeface="Times New Roman" panose="02020603050405020304" pitchFamily="18" charset="0"/>
              </a:rPr>
              <a:t>to </a:t>
            </a:r>
            <a:r>
              <a:rPr lang="en-US" sz="1600" dirty="0">
                <a:solidFill>
                  <a:srgbClr val="000000"/>
                </a:solidFill>
                <a:latin typeface="Times New Roman" panose="02020603050405020304" pitchFamily="18" charset="0"/>
                <a:cs typeface="Times New Roman" panose="02020603050405020304" pitchFamily="18" charset="0"/>
              </a:rPr>
              <a:t>AO.</a:t>
            </a:r>
          </a:p>
          <a:p>
            <a:pPr marL="285750" indent="-285750" eaLnBrk="0" hangingPunct="0">
              <a:lnSpc>
                <a:spcPct val="106000"/>
              </a:lnSpc>
              <a:buFont typeface="Wingdings" panose="05000000000000000000" pitchFamily="2" charset="2"/>
              <a:buChar char="ü"/>
            </a:pPr>
            <a:endParaRPr lang="en-US" sz="1600" dirty="0" smtClean="0">
              <a:solidFill>
                <a:srgbClr val="000000"/>
              </a:solidFill>
              <a:latin typeface="Times New Roman" panose="02020603050405020304" pitchFamily="18" charset="0"/>
              <a:cs typeface="Times New Roman" panose="02020603050405020304" pitchFamily="18" charset="0"/>
            </a:endParaRPr>
          </a:p>
          <a:p>
            <a:pPr eaLnBrk="0" hangingPunct="0">
              <a:lnSpc>
                <a:spcPct val="106000"/>
              </a:lnSpc>
            </a:pPr>
            <a:r>
              <a:rPr lang="en-US" sz="1600" b="1" dirty="0" smtClean="0">
                <a:solidFill>
                  <a:srgbClr val="000000"/>
                </a:solidFill>
                <a:latin typeface="Times New Roman" panose="02020603050405020304" pitchFamily="18" charset="0"/>
                <a:cs typeface="Times New Roman" panose="02020603050405020304" pitchFamily="18" charset="0"/>
              </a:rPr>
              <a:t>AO Actions:</a:t>
            </a:r>
            <a:endParaRPr lang="en-US" sz="1600" b="1" dirty="0">
              <a:solidFill>
                <a:srgbClr val="000000"/>
              </a:solidFill>
              <a:latin typeface="Times New Roman" panose="02020603050405020304" pitchFamily="18" charset="0"/>
              <a:cs typeface="Times New Roman" panose="02020603050405020304" pitchFamily="18" charset="0"/>
            </a:endParaRPr>
          </a:p>
          <a:p>
            <a:pPr marL="285750" indent="-285750" eaLnBrk="0" hangingPunct="0">
              <a:lnSpc>
                <a:spcPct val="106000"/>
              </a:lnSpc>
              <a:buFont typeface="Wingdings" panose="05000000000000000000" pitchFamily="2" charset="2"/>
              <a:buChar char="ü"/>
            </a:pPr>
            <a:r>
              <a:rPr lang="en-US" sz="1600" dirty="0" smtClean="0">
                <a:solidFill>
                  <a:srgbClr val="000000"/>
                </a:solidFill>
                <a:latin typeface="Times New Roman" panose="02020603050405020304" pitchFamily="18" charset="0"/>
                <a:cs typeface="Times New Roman" panose="02020603050405020304" pitchFamily="18" charset="0"/>
              </a:rPr>
              <a:t>Assess </a:t>
            </a:r>
            <a:r>
              <a:rPr lang="en-US" sz="1600" dirty="0">
                <a:solidFill>
                  <a:srgbClr val="000000"/>
                </a:solidFill>
                <a:latin typeface="Times New Roman" panose="02020603050405020304" pitchFamily="18" charset="0"/>
                <a:cs typeface="Times New Roman" panose="02020603050405020304" pitchFamily="18" charset="0"/>
              </a:rPr>
              <a:t>the Security Authorization Package and </a:t>
            </a:r>
            <a:r>
              <a:rPr lang="en-US" sz="1600" dirty="0" smtClean="0">
                <a:solidFill>
                  <a:srgbClr val="000000"/>
                </a:solidFill>
                <a:latin typeface="Times New Roman" panose="02020603050405020304" pitchFamily="18" charset="0"/>
                <a:cs typeface="Times New Roman" panose="02020603050405020304" pitchFamily="18" charset="0"/>
              </a:rPr>
              <a:t>issue an </a:t>
            </a:r>
            <a:r>
              <a:rPr lang="en-US" sz="1600" dirty="0">
                <a:solidFill>
                  <a:srgbClr val="000000"/>
                </a:solidFill>
                <a:latin typeface="Times New Roman" panose="02020603050405020304" pitchFamily="18" charset="0"/>
                <a:cs typeface="Times New Roman" panose="02020603050405020304" pitchFamily="18" charset="0"/>
              </a:rPr>
              <a:t>authorization </a:t>
            </a:r>
            <a:r>
              <a:rPr lang="en-US" sz="1600" dirty="0" smtClean="0">
                <a:solidFill>
                  <a:srgbClr val="000000"/>
                </a:solidFill>
                <a:latin typeface="Times New Roman" panose="02020603050405020304" pitchFamily="18" charset="0"/>
                <a:cs typeface="Times New Roman" panose="02020603050405020304" pitchFamily="18" charset="0"/>
              </a:rPr>
              <a:t>decision.  The authorization decision will be an Interim Authorization to Operate (IATO), Authorization </a:t>
            </a:r>
            <a:r>
              <a:rPr lang="en-US" sz="1600" dirty="0">
                <a:solidFill>
                  <a:srgbClr val="000000"/>
                </a:solidFill>
                <a:latin typeface="Times New Roman" panose="02020603050405020304" pitchFamily="18" charset="0"/>
                <a:cs typeface="Times New Roman" panose="02020603050405020304" pitchFamily="18" charset="0"/>
              </a:rPr>
              <a:t>to Operate (ATO</a:t>
            </a:r>
            <a:r>
              <a:rPr lang="en-US" sz="1600" dirty="0" smtClean="0">
                <a:solidFill>
                  <a:srgbClr val="000000"/>
                </a:solidFill>
                <a:latin typeface="Times New Roman" panose="02020603050405020304" pitchFamily="18" charset="0"/>
                <a:cs typeface="Times New Roman" panose="02020603050405020304" pitchFamily="18" charset="0"/>
              </a:rPr>
              <a:t>), </a:t>
            </a:r>
            <a:r>
              <a:rPr lang="en-US" sz="1600" dirty="0">
                <a:solidFill>
                  <a:srgbClr val="000000"/>
                </a:solidFill>
                <a:latin typeface="Times New Roman" panose="02020603050405020304" pitchFamily="18" charset="0"/>
                <a:cs typeface="Times New Roman" panose="02020603050405020304" pitchFamily="18" charset="0"/>
              </a:rPr>
              <a:t>or </a:t>
            </a:r>
            <a:r>
              <a:rPr lang="en-US" sz="1600" dirty="0" smtClean="0">
                <a:solidFill>
                  <a:srgbClr val="000000"/>
                </a:solidFill>
                <a:latin typeface="Times New Roman" panose="02020603050405020304" pitchFamily="18" charset="0"/>
                <a:cs typeface="Times New Roman" panose="02020603050405020304" pitchFamily="18" charset="0"/>
              </a:rPr>
              <a:t>Denial of Authorization </a:t>
            </a:r>
            <a:r>
              <a:rPr lang="en-US" sz="1600" dirty="0">
                <a:solidFill>
                  <a:srgbClr val="000000"/>
                </a:solidFill>
                <a:latin typeface="Times New Roman" panose="02020603050405020304" pitchFamily="18" charset="0"/>
                <a:cs typeface="Times New Roman" panose="02020603050405020304" pitchFamily="18" charset="0"/>
              </a:rPr>
              <a:t>to Operate (</a:t>
            </a:r>
            <a:r>
              <a:rPr lang="en-US" sz="1600" dirty="0" smtClean="0">
                <a:solidFill>
                  <a:srgbClr val="000000"/>
                </a:solidFill>
                <a:latin typeface="Times New Roman" panose="02020603050405020304" pitchFamily="18" charset="0"/>
                <a:cs typeface="Times New Roman" panose="02020603050405020304" pitchFamily="18" charset="0"/>
              </a:rPr>
              <a:t>DATO).  The authorization decision will include </a:t>
            </a:r>
            <a:r>
              <a:rPr lang="en-US" sz="1600" dirty="0">
                <a:solidFill>
                  <a:srgbClr val="000000"/>
                </a:solidFill>
                <a:latin typeface="Times New Roman" panose="02020603050405020304" pitchFamily="18" charset="0"/>
                <a:cs typeface="Times New Roman" panose="02020603050405020304" pitchFamily="18" charset="0"/>
              </a:rPr>
              <a:t>any terms and conditions of operation as well as the authorization termination date (ATD</a:t>
            </a:r>
            <a:r>
              <a:rPr lang="en-US" sz="1600" dirty="0" smtClean="0">
                <a:solidFill>
                  <a:srgbClr val="000000"/>
                </a:solidFill>
                <a:latin typeface="Times New Roman" panose="02020603050405020304" pitchFamily="18" charset="0"/>
                <a:cs typeface="Times New Roman" panose="02020603050405020304" pitchFamily="18" charset="0"/>
              </a:rPr>
              <a:t>).</a:t>
            </a:r>
          </a:p>
          <a:p>
            <a:pPr marL="285750" indent="-285750" eaLnBrk="0" hangingPunct="0">
              <a:lnSpc>
                <a:spcPct val="106000"/>
              </a:lnSpc>
              <a:buFont typeface="Wingdings" panose="05000000000000000000" pitchFamily="2" charset="2"/>
              <a:buChar char="ü"/>
            </a:pPr>
            <a:r>
              <a:rPr lang="en-US" sz="1600" dirty="0" smtClean="0">
                <a:solidFill>
                  <a:srgbClr val="000000"/>
                </a:solidFill>
                <a:latin typeface="Times New Roman" panose="02020603050405020304" pitchFamily="18" charset="0"/>
                <a:cs typeface="Times New Roman" panose="02020603050405020304" pitchFamily="18" charset="0"/>
              </a:rPr>
              <a:t>The Authorization Letter will be provided to the ISSM via OBMS.</a:t>
            </a:r>
          </a:p>
          <a:p>
            <a:pPr marL="285750" indent="-285750" eaLnBrk="0" hangingPunct="0">
              <a:lnSpc>
                <a:spcPct val="106000"/>
              </a:lnSpc>
              <a:buFont typeface="Wingdings" panose="05000000000000000000" pitchFamily="2" charset="2"/>
              <a:buChar char="ü"/>
            </a:pPr>
            <a:endParaRPr lang="en-US" sz="1600" dirty="0" smtClean="0">
              <a:solidFill>
                <a:srgbClr val="000000"/>
              </a:solidFill>
              <a:latin typeface="Times New Roman" panose="02020603050405020304" pitchFamily="18" charset="0"/>
              <a:cs typeface="Times New Roman" panose="02020603050405020304" pitchFamily="18" charset="0"/>
            </a:endParaRPr>
          </a:p>
          <a:p>
            <a:pPr eaLnBrk="0" hangingPunct="0">
              <a:lnSpc>
                <a:spcPct val="106000"/>
              </a:lnSpc>
            </a:pPr>
            <a:r>
              <a:rPr lang="en-US" sz="1600" b="1" dirty="0" smtClean="0">
                <a:solidFill>
                  <a:srgbClr val="000000"/>
                </a:solidFill>
                <a:latin typeface="Times New Roman" panose="02020603050405020304" pitchFamily="18" charset="0"/>
                <a:cs typeface="Times New Roman" panose="02020603050405020304" pitchFamily="18" charset="0"/>
              </a:rPr>
              <a:t>Artifact(s</a:t>
            </a:r>
            <a:r>
              <a:rPr lang="en-US" sz="1600" b="1" dirty="0">
                <a:solidFill>
                  <a:srgbClr val="000000"/>
                </a:solidFill>
                <a:latin typeface="Times New Roman" panose="02020603050405020304" pitchFamily="18" charset="0"/>
                <a:cs typeface="Times New Roman" panose="02020603050405020304" pitchFamily="18" charset="0"/>
              </a:rPr>
              <a:t>): </a:t>
            </a:r>
            <a:r>
              <a:rPr lang="en-US" sz="1600" dirty="0" smtClean="0">
                <a:solidFill>
                  <a:srgbClr val="000000"/>
                </a:solidFill>
                <a:latin typeface="Times New Roman" panose="02020603050405020304" pitchFamily="18" charset="0"/>
                <a:cs typeface="Times New Roman" panose="02020603050405020304" pitchFamily="18" charset="0"/>
              </a:rPr>
              <a:t>System Assessment Report (SAR), Authorization Letter</a:t>
            </a:r>
            <a:endParaRPr lang="en-US" sz="1600" dirty="0">
              <a:solidFill>
                <a:srgbClr val="000000"/>
              </a:solidFill>
              <a:latin typeface="Times New Roman" panose="02020603050405020304" pitchFamily="18" charset="0"/>
              <a:cs typeface="Times New Roman" panose="02020603050405020304" pitchFamily="18" charset="0"/>
            </a:endParaRPr>
          </a:p>
          <a:p>
            <a:pPr eaLnBrk="0" hangingPunct="0">
              <a:lnSpc>
                <a:spcPct val="106000"/>
              </a:lnSpc>
            </a:pPr>
            <a:r>
              <a:rPr lang="en-US" sz="1600" b="1" dirty="0">
                <a:solidFill>
                  <a:srgbClr val="000000"/>
                </a:solidFill>
                <a:latin typeface="Times New Roman" panose="02020603050405020304" pitchFamily="18" charset="0"/>
                <a:cs typeface="Times New Roman" panose="02020603050405020304" pitchFamily="18" charset="0"/>
              </a:rPr>
              <a:t>Reference(s):  </a:t>
            </a:r>
            <a:r>
              <a:rPr lang="en-US" sz="1600" dirty="0" smtClean="0">
                <a:solidFill>
                  <a:srgbClr val="000000"/>
                </a:solidFill>
                <a:latin typeface="Times New Roman" panose="02020603050405020304" pitchFamily="18" charset="0"/>
                <a:cs typeface="Times New Roman" panose="02020603050405020304" pitchFamily="18" charset="0"/>
              </a:rPr>
              <a:t>DAAPM</a:t>
            </a:r>
            <a:endParaRPr lang="en-US" sz="1200" dirty="0">
              <a:solidFill>
                <a:srgbClr val="000000"/>
              </a:solidFill>
            </a:endParaRPr>
          </a:p>
          <a:p>
            <a:pPr eaLnBrk="0" hangingPunct="0">
              <a:lnSpc>
                <a:spcPct val="106000"/>
              </a:lnSpc>
            </a:pPr>
            <a:r>
              <a:rPr lang="en-US" sz="1200" dirty="0" smtClean="0">
                <a:solidFill>
                  <a:srgbClr val="000000"/>
                </a:solidFill>
              </a:rPr>
              <a:t> </a:t>
            </a:r>
            <a:endParaRPr lang="en-US" sz="1200" b="1" dirty="0">
              <a:solidFill>
                <a:srgbClr val="000000"/>
              </a:solidFill>
            </a:endParaRPr>
          </a:p>
        </p:txBody>
      </p:sp>
      <p:sp>
        <p:nvSpPr>
          <p:cNvPr id="11" name="Rectangle 10"/>
          <p:cNvSpPr/>
          <p:nvPr/>
        </p:nvSpPr>
        <p:spPr bwMode="gray">
          <a:xfrm>
            <a:off x="257968" y="961616"/>
            <a:ext cx="8686800" cy="5107879"/>
          </a:xfrm>
          <a:prstGeom prst="rect">
            <a:avLst/>
          </a:prstGeom>
          <a:noFill/>
          <a:ln w="19050" cap="rnd" algn="ctr">
            <a:solidFill>
              <a:srgbClr val="002776"/>
            </a:solidFill>
            <a:miter lim="800000"/>
            <a:headEnd/>
            <a:tailEnd/>
          </a:ln>
        </p:spPr>
        <p:txBody>
          <a:bodyPr lIns="182880" rtlCol="0" anchor="ctr" anchorCtr="1"/>
          <a:lstStyle/>
          <a:p>
            <a:pPr algn="ctr" eaLnBrk="0" hangingPunct="0">
              <a:lnSpc>
                <a:spcPct val="106000"/>
              </a:lnSpc>
            </a:pPr>
            <a:endParaRPr lang="en-US" b="1" dirty="0">
              <a:solidFill>
                <a:schemeClr val="bg1"/>
              </a:solidFill>
            </a:endParaRPr>
          </a:p>
        </p:txBody>
      </p:sp>
    </p:spTree>
    <p:extLst>
      <p:ext uri="{BB962C8B-B14F-4D97-AF65-F5344CB8AC3E}">
        <p14:creationId xmlns:p14="http://schemas.microsoft.com/office/powerpoint/2010/main" val="17344161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le 2"/>
          <p:cNvSpPr>
            <a:spLocks noGrp="1"/>
          </p:cNvSpPr>
          <p:nvPr>
            <p:ph type="title"/>
          </p:nvPr>
        </p:nvSpPr>
        <p:spPr>
          <a:xfrm>
            <a:off x="401638" y="108316"/>
            <a:ext cx="7515442" cy="664797"/>
          </a:xfrm>
        </p:spPr>
        <p:txBody>
          <a:bodyPr/>
          <a:lstStyle/>
          <a:p>
            <a:pPr lvl="0">
              <a:lnSpc>
                <a:spcPct val="90000"/>
              </a:lnSpc>
            </a:pPr>
            <a:r>
              <a:rPr lang="en-US" dirty="0">
                <a:latin typeface="Times New Roman" panose="02020603050405020304" pitchFamily="18" charset="0"/>
                <a:cs typeface="Times New Roman" panose="02020603050405020304" pitchFamily="18" charset="0"/>
              </a:rPr>
              <a:t>RMF Process Walk Through –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Step </a:t>
            </a:r>
            <a:r>
              <a:rPr lang="en-US" dirty="0" smtClean="0">
                <a:latin typeface="Times New Roman" panose="02020603050405020304" pitchFamily="18" charset="0"/>
                <a:cs typeface="Times New Roman" panose="02020603050405020304" pitchFamily="18" charset="0"/>
              </a:rPr>
              <a:t>6:  Monitor the IS</a:t>
            </a:r>
            <a:endParaRPr lang="en-US" dirty="0">
              <a:latin typeface="Times New Roman" panose="02020603050405020304" pitchFamily="18" charset="0"/>
              <a:cs typeface="Times New Roman" panose="02020603050405020304" pitchFamily="18" charset="0"/>
            </a:endParaRPr>
          </a:p>
        </p:txBody>
      </p:sp>
      <p:sp>
        <p:nvSpPr>
          <p:cNvPr id="9" name="TextBox 8"/>
          <p:cNvSpPr txBox="1"/>
          <p:nvPr/>
        </p:nvSpPr>
        <p:spPr>
          <a:xfrm>
            <a:off x="326439" y="981009"/>
            <a:ext cx="8549858" cy="4463594"/>
          </a:xfrm>
          <a:prstGeom prst="rect">
            <a:avLst/>
          </a:prstGeom>
        </p:spPr>
        <p:txBody>
          <a:bodyPr wrap="square" rtlCol="0">
            <a:spAutoFit/>
          </a:bodyPr>
          <a:lstStyle/>
          <a:p>
            <a:pPr eaLnBrk="0" hangingPunct="0">
              <a:lnSpc>
                <a:spcPct val="106000"/>
              </a:lnSpc>
            </a:pPr>
            <a:r>
              <a:rPr lang="en-US" sz="1600" b="1" dirty="0" smtClean="0">
                <a:solidFill>
                  <a:srgbClr val="000000"/>
                </a:solidFill>
                <a:latin typeface="Times New Roman" panose="02020603050405020304" pitchFamily="18" charset="0"/>
                <a:cs typeface="Times New Roman" panose="02020603050405020304" pitchFamily="18" charset="0"/>
              </a:rPr>
              <a:t>ISSM Actions:</a:t>
            </a:r>
            <a:endParaRPr lang="en-US" sz="1600" b="1" dirty="0">
              <a:solidFill>
                <a:srgbClr val="000000"/>
              </a:solidFill>
              <a:latin typeface="Times New Roman" panose="02020603050405020304" pitchFamily="18" charset="0"/>
              <a:cs typeface="Times New Roman" panose="02020603050405020304" pitchFamily="18" charset="0"/>
            </a:endParaRPr>
          </a:p>
          <a:p>
            <a:pPr marL="285750" indent="-285750" eaLnBrk="0" hangingPunct="0">
              <a:lnSpc>
                <a:spcPct val="106000"/>
              </a:lnSpc>
              <a:buFont typeface="Wingdings" panose="05000000000000000000" pitchFamily="2" charset="2"/>
              <a:buChar char="ü"/>
            </a:pPr>
            <a:r>
              <a:rPr lang="en-US" sz="1600" dirty="0" smtClean="0">
                <a:solidFill>
                  <a:srgbClr val="000000"/>
                </a:solidFill>
                <a:latin typeface="Times New Roman" panose="02020603050405020304" pitchFamily="18" charset="0"/>
                <a:cs typeface="Times New Roman" panose="02020603050405020304" pitchFamily="18" charset="0"/>
              </a:rPr>
              <a:t>Determine the </a:t>
            </a:r>
            <a:r>
              <a:rPr lang="en-US" sz="1600" dirty="0">
                <a:solidFill>
                  <a:srgbClr val="000000"/>
                </a:solidFill>
                <a:latin typeface="Times New Roman" panose="02020603050405020304" pitchFamily="18" charset="0"/>
                <a:cs typeface="Times New Roman" panose="02020603050405020304" pitchFamily="18" charset="0"/>
              </a:rPr>
              <a:t>security impact of proposed or actual changes to the IS and its operating environment and </a:t>
            </a:r>
            <a:r>
              <a:rPr lang="en-US" sz="1600" dirty="0" smtClean="0">
                <a:solidFill>
                  <a:srgbClr val="000000"/>
                </a:solidFill>
                <a:latin typeface="Times New Roman" panose="02020603050405020304" pitchFamily="18" charset="0"/>
                <a:cs typeface="Times New Roman" panose="02020603050405020304" pitchFamily="18" charset="0"/>
              </a:rPr>
              <a:t>inform </a:t>
            </a:r>
            <a:r>
              <a:rPr lang="en-US" sz="1600" dirty="0">
                <a:solidFill>
                  <a:srgbClr val="000000"/>
                </a:solidFill>
                <a:latin typeface="Times New Roman" panose="02020603050405020304" pitchFamily="18" charset="0"/>
                <a:cs typeface="Times New Roman" panose="02020603050405020304" pitchFamily="18" charset="0"/>
              </a:rPr>
              <a:t>the ISSP/SCA as necessary.</a:t>
            </a:r>
          </a:p>
          <a:p>
            <a:pPr marL="285750" indent="-285750" eaLnBrk="0" hangingPunct="0">
              <a:lnSpc>
                <a:spcPct val="106000"/>
              </a:lnSpc>
              <a:buFont typeface="Wingdings" panose="05000000000000000000" pitchFamily="2" charset="2"/>
              <a:buChar char="ü"/>
            </a:pPr>
            <a:r>
              <a:rPr lang="en-US" sz="1600" dirty="0" smtClean="0">
                <a:solidFill>
                  <a:srgbClr val="000000"/>
                </a:solidFill>
                <a:latin typeface="Times New Roman" panose="02020603050405020304" pitchFamily="18" charset="0"/>
                <a:cs typeface="Times New Roman" panose="02020603050405020304" pitchFamily="18" charset="0"/>
              </a:rPr>
              <a:t>Assess a </a:t>
            </a:r>
            <a:r>
              <a:rPr lang="en-US" sz="1600" dirty="0">
                <a:solidFill>
                  <a:srgbClr val="000000"/>
                </a:solidFill>
                <a:latin typeface="Times New Roman" panose="02020603050405020304" pitchFamily="18" charset="0"/>
                <a:cs typeface="Times New Roman" panose="02020603050405020304" pitchFamily="18" charset="0"/>
              </a:rPr>
              <a:t>selected subset of the security controls, based on the approved continuous monitoring strategy, and </a:t>
            </a:r>
            <a:r>
              <a:rPr lang="en-US" sz="1600" dirty="0" smtClean="0">
                <a:solidFill>
                  <a:srgbClr val="000000"/>
                </a:solidFill>
                <a:latin typeface="Times New Roman" panose="02020603050405020304" pitchFamily="18" charset="0"/>
                <a:cs typeface="Times New Roman" panose="02020603050405020304" pitchFamily="18" charset="0"/>
              </a:rPr>
              <a:t>inform </a:t>
            </a:r>
            <a:r>
              <a:rPr lang="en-US" sz="1600" dirty="0">
                <a:solidFill>
                  <a:srgbClr val="000000"/>
                </a:solidFill>
                <a:latin typeface="Times New Roman" panose="02020603050405020304" pitchFamily="18" charset="0"/>
                <a:cs typeface="Times New Roman" panose="02020603050405020304" pitchFamily="18" charset="0"/>
              </a:rPr>
              <a:t>the ISSP/SCA of the results.</a:t>
            </a:r>
          </a:p>
          <a:p>
            <a:pPr marL="285750" indent="-285750" eaLnBrk="0" hangingPunct="0">
              <a:lnSpc>
                <a:spcPct val="106000"/>
              </a:lnSpc>
              <a:buFont typeface="Wingdings" panose="05000000000000000000" pitchFamily="2" charset="2"/>
              <a:buChar char="ü"/>
            </a:pPr>
            <a:r>
              <a:rPr lang="en-US" sz="1600" dirty="0" smtClean="0">
                <a:solidFill>
                  <a:srgbClr val="000000"/>
                </a:solidFill>
                <a:latin typeface="Times New Roman" panose="02020603050405020304" pitchFamily="18" charset="0"/>
                <a:cs typeface="Times New Roman" panose="02020603050405020304" pitchFamily="18" charset="0"/>
              </a:rPr>
              <a:t>Update SSP </a:t>
            </a:r>
            <a:r>
              <a:rPr lang="en-US" sz="1600" dirty="0">
                <a:solidFill>
                  <a:srgbClr val="000000"/>
                </a:solidFill>
                <a:latin typeface="Times New Roman" panose="02020603050405020304" pitchFamily="18" charset="0"/>
                <a:cs typeface="Times New Roman" panose="02020603050405020304" pitchFamily="18" charset="0"/>
              </a:rPr>
              <a:t>documentation and </a:t>
            </a:r>
            <a:r>
              <a:rPr lang="en-US" sz="1600" dirty="0" smtClean="0">
                <a:solidFill>
                  <a:srgbClr val="000000"/>
                </a:solidFill>
                <a:latin typeface="Times New Roman" panose="02020603050405020304" pitchFamily="18" charset="0"/>
                <a:cs typeface="Times New Roman" panose="02020603050405020304" pitchFamily="18" charset="0"/>
              </a:rPr>
              <a:t>work </a:t>
            </a:r>
            <a:r>
              <a:rPr lang="en-US" sz="1600" dirty="0">
                <a:solidFill>
                  <a:srgbClr val="000000"/>
                </a:solidFill>
                <a:latin typeface="Times New Roman" panose="02020603050405020304" pitchFamily="18" charset="0"/>
                <a:cs typeface="Times New Roman" panose="02020603050405020304" pitchFamily="18" charset="0"/>
              </a:rPr>
              <a:t>to satisfy POA&amp;M </a:t>
            </a:r>
            <a:r>
              <a:rPr lang="en-US" sz="1600" dirty="0" smtClean="0">
                <a:solidFill>
                  <a:srgbClr val="000000"/>
                </a:solidFill>
                <a:latin typeface="Times New Roman" panose="02020603050405020304" pitchFamily="18" charset="0"/>
                <a:cs typeface="Times New Roman" panose="02020603050405020304" pitchFamily="18" charset="0"/>
              </a:rPr>
              <a:t>requirements.</a:t>
            </a:r>
            <a:r>
              <a:rPr lang="en-US" sz="1600" i="1" dirty="0" smtClean="0">
                <a:solidFill>
                  <a:srgbClr val="000000"/>
                </a:solidFill>
                <a:latin typeface="Times New Roman" panose="02020603050405020304" pitchFamily="18" charset="0"/>
                <a:cs typeface="Times New Roman" panose="02020603050405020304" pitchFamily="18" charset="0"/>
              </a:rPr>
              <a:t> </a:t>
            </a:r>
            <a:r>
              <a:rPr lang="en-US" sz="1600" dirty="0" smtClean="0">
                <a:solidFill>
                  <a:srgbClr val="000000"/>
                </a:solidFill>
                <a:latin typeface="Times New Roman" panose="02020603050405020304" pitchFamily="18" charset="0"/>
                <a:cs typeface="Times New Roman" panose="02020603050405020304" pitchFamily="18" charset="0"/>
              </a:rPr>
              <a:t>Provide regular </a:t>
            </a:r>
            <a:r>
              <a:rPr lang="en-US" sz="1600" dirty="0">
                <a:solidFill>
                  <a:srgbClr val="000000"/>
                </a:solidFill>
                <a:latin typeface="Times New Roman" panose="02020603050405020304" pitchFamily="18" charset="0"/>
                <a:cs typeface="Times New Roman" panose="02020603050405020304" pitchFamily="18" charset="0"/>
              </a:rPr>
              <a:t>status reports to </a:t>
            </a:r>
            <a:r>
              <a:rPr lang="en-US" sz="1600" dirty="0" smtClean="0">
                <a:solidFill>
                  <a:srgbClr val="000000"/>
                </a:solidFill>
                <a:latin typeface="Times New Roman" panose="02020603050405020304" pitchFamily="18" charset="0"/>
                <a:cs typeface="Times New Roman" panose="02020603050405020304" pitchFamily="18" charset="0"/>
              </a:rPr>
              <a:t>the ISSP/SCA </a:t>
            </a:r>
            <a:r>
              <a:rPr lang="en-US" sz="1600" dirty="0">
                <a:solidFill>
                  <a:srgbClr val="000000"/>
                </a:solidFill>
                <a:latin typeface="Times New Roman" panose="02020603050405020304" pitchFamily="18" charset="0"/>
                <a:cs typeface="Times New Roman" panose="02020603050405020304" pitchFamily="18" charset="0"/>
              </a:rPr>
              <a:t>per the continuous monitoring strategy.</a:t>
            </a:r>
          </a:p>
          <a:p>
            <a:pPr marL="285750" indent="-285750" eaLnBrk="0" hangingPunct="0">
              <a:lnSpc>
                <a:spcPct val="106000"/>
              </a:lnSpc>
              <a:buFont typeface="Wingdings" panose="05000000000000000000" pitchFamily="2" charset="2"/>
              <a:buChar char="ü"/>
            </a:pPr>
            <a:r>
              <a:rPr lang="en-US" sz="1600" dirty="0" smtClean="0">
                <a:solidFill>
                  <a:srgbClr val="000000"/>
                </a:solidFill>
                <a:latin typeface="Times New Roman" panose="02020603050405020304" pitchFamily="18" charset="0"/>
                <a:cs typeface="Times New Roman" panose="02020603050405020304" pitchFamily="18" charset="0"/>
              </a:rPr>
              <a:t>Conduct any </a:t>
            </a:r>
            <a:r>
              <a:rPr lang="en-US" sz="1600" dirty="0">
                <a:solidFill>
                  <a:srgbClr val="000000"/>
                </a:solidFill>
                <a:latin typeface="Times New Roman" panose="02020603050405020304" pitchFamily="18" charset="0"/>
                <a:cs typeface="Times New Roman" panose="02020603050405020304" pitchFamily="18" charset="0"/>
              </a:rPr>
              <a:t>necessary remediation actions based on findings discovered during continuous monitoring.</a:t>
            </a:r>
          </a:p>
          <a:p>
            <a:pPr marL="285750" indent="-285750" eaLnBrk="0" hangingPunct="0">
              <a:lnSpc>
                <a:spcPct val="106000"/>
              </a:lnSpc>
              <a:buFont typeface="Wingdings" panose="05000000000000000000" pitchFamily="2" charset="2"/>
              <a:buChar char="ü"/>
            </a:pPr>
            <a:r>
              <a:rPr lang="en-US" sz="1600" dirty="0" smtClean="0">
                <a:solidFill>
                  <a:srgbClr val="000000"/>
                </a:solidFill>
                <a:latin typeface="Times New Roman" panose="02020603050405020304" pitchFamily="18" charset="0"/>
                <a:cs typeface="Times New Roman" panose="02020603050405020304" pitchFamily="18" charset="0"/>
              </a:rPr>
              <a:t>Ensure IS </a:t>
            </a:r>
            <a:r>
              <a:rPr lang="en-US" sz="1600" dirty="0">
                <a:solidFill>
                  <a:srgbClr val="000000"/>
                </a:solidFill>
                <a:latin typeface="Times New Roman" panose="02020603050405020304" pitchFamily="18" charset="0"/>
                <a:cs typeface="Times New Roman" panose="02020603050405020304" pitchFamily="18" charset="0"/>
              </a:rPr>
              <a:t>security documentation is updated and </a:t>
            </a:r>
            <a:r>
              <a:rPr lang="en-US" sz="1600" dirty="0" smtClean="0">
                <a:solidFill>
                  <a:srgbClr val="000000"/>
                </a:solidFill>
                <a:latin typeface="Times New Roman" panose="02020603050405020304" pitchFamily="18" charset="0"/>
                <a:cs typeface="Times New Roman" panose="02020603050405020304" pitchFamily="18" charset="0"/>
              </a:rPr>
              <a:t>maintained. Review </a:t>
            </a:r>
            <a:r>
              <a:rPr lang="en-US" sz="1600" dirty="0">
                <a:solidFill>
                  <a:srgbClr val="000000"/>
                </a:solidFill>
                <a:latin typeface="Times New Roman" panose="02020603050405020304" pitchFamily="18" charset="0"/>
                <a:cs typeface="Times New Roman" panose="02020603050405020304" pitchFamily="18" charset="0"/>
              </a:rPr>
              <a:t>the reported security status of the IS.</a:t>
            </a:r>
          </a:p>
          <a:p>
            <a:pPr marL="285750" indent="-285750" eaLnBrk="0" hangingPunct="0">
              <a:lnSpc>
                <a:spcPct val="106000"/>
              </a:lnSpc>
              <a:buFont typeface="Wingdings" panose="05000000000000000000" pitchFamily="2" charset="2"/>
              <a:buChar char="ü"/>
            </a:pPr>
            <a:r>
              <a:rPr lang="en-US" sz="1600" dirty="0">
                <a:solidFill>
                  <a:srgbClr val="000000"/>
                </a:solidFill>
                <a:latin typeface="Times New Roman" panose="02020603050405020304" pitchFamily="18" charset="0"/>
                <a:cs typeface="Times New Roman" panose="02020603050405020304" pitchFamily="18" charset="0"/>
              </a:rPr>
              <a:t>As necessary, </a:t>
            </a:r>
            <a:r>
              <a:rPr lang="en-US" sz="1600" dirty="0" smtClean="0">
                <a:solidFill>
                  <a:srgbClr val="000000"/>
                </a:solidFill>
                <a:latin typeface="Times New Roman" panose="02020603050405020304" pitchFamily="18" charset="0"/>
                <a:cs typeface="Times New Roman" panose="02020603050405020304" pitchFamily="18" charset="0"/>
              </a:rPr>
              <a:t>develop and implement an </a:t>
            </a:r>
            <a:r>
              <a:rPr lang="en-US" sz="1600" dirty="0">
                <a:solidFill>
                  <a:srgbClr val="000000"/>
                </a:solidFill>
                <a:latin typeface="Times New Roman" panose="02020603050405020304" pitchFamily="18" charset="0"/>
                <a:cs typeface="Times New Roman" panose="02020603050405020304" pitchFamily="18" charset="0"/>
              </a:rPr>
              <a:t>IS decommissioning strategy</a:t>
            </a:r>
            <a:r>
              <a:rPr lang="en-US" sz="1600" dirty="0" smtClean="0">
                <a:solidFill>
                  <a:srgbClr val="000000"/>
                </a:solidFill>
                <a:latin typeface="Times New Roman" panose="02020603050405020304" pitchFamily="18" charset="0"/>
                <a:cs typeface="Times New Roman" panose="02020603050405020304" pitchFamily="18" charset="0"/>
              </a:rPr>
              <a:t>.</a:t>
            </a:r>
          </a:p>
          <a:p>
            <a:pPr eaLnBrk="0" hangingPunct="0">
              <a:lnSpc>
                <a:spcPct val="106000"/>
              </a:lnSpc>
            </a:pPr>
            <a:endParaRPr lang="en-US" sz="1600" dirty="0" smtClean="0">
              <a:solidFill>
                <a:srgbClr val="000000"/>
              </a:solidFill>
              <a:latin typeface="Times New Roman" panose="02020603050405020304" pitchFamily="18" charset="0"/>
              <a:cs typeface="Times New Roman" panose="02020603050405020304" pitchFamily="18" charset="0"/>
            </a:endParaRPr>
          </a:p>
          <a:p>
            <a:pPr eaLnBrk="0" hangingPunct="0">
              <a:lnSpc>
                <a:spcPct val="106000"/>
              </a:lnSpc>
            </a:pPr>
            <a:r>
              <a:rPr lang="en-US" sz="1600" b="1" dirty="0" smtClean="0">
                <a:solidFill>
                  <a:srgbClr val="000000"/>
                </a:solidFill>
                <a:latin typeface="Times New Roman" panose="02020603050405020304" pitchFamily="18" charset="0"/>
                <a:cs typeface="Times New Roman" panose="02020603050405020304" pitchFamily="18" charset="0"/>
              </a:rPr>
              <a:t>Artifact(s</a:t>
            </a:r>
            <a:r>
              <a:rPr lang="en-US" sz="1600" b="1" dirty="0">
                <a:solidFill>
                  <a:srgbClr val="000000"/>
                </a:solidFill>
                <a:latin typeface="Times New Roman" panose="02020603050405020304" pitchFamily="18" charset="0"/>
                <a:cs typeface="Times New Roman" panose="02020603050405020304" pitchFamily="18" charset="0"/>
              </a:rPr>
              <a:t>): </a:t>
            </a:r>
            <a:r>
              <a:rPr lang="en-US" sz="1600" dirty="0">
                <a:solidFill>
                  <a:srgbClr val="000000"/>
                </a:solidFill>
                <a:latin typeface="Times New Roman" panose="02020603050405020304" pitchFamily="18" charset="0"/>
                <a:cs typeface="Times New Roman" panose="02020603050405020304" pitchFamily="18" charset="0"/>
              </a:rPr>
              <a:t>Updated POA&amp;M, </a:t>
            </a:r>
            <a:r>
              <a:rPr lang="en-US" sz="1600" dirty="0" smtClean="0">
                <a:solidFill>
                  <a:srgbClr val="000000"/>
                </a:solidFill>
                <a:latin typeface="Times New Roman" panose="02020603050405020304" pitchFamily="18" charset="0"/>
                <a:cs typeface="Times New Roman" panose="02020603050405020304" pitchFamily="18" charset="0"/>
              </a:rPr>
              <a:t>Updated </a:t>
            </a:r>
            <a:r>
              <a:rPr lang="en-US" sz="1600" dirty="0">
                <a:solidFill>
                  <a:srgbClr val="000000"/>
                </a:solidFill>
                <a:latin typeface="Times New Roman" panose="02020603050405020304" pitchFamily="18" charset="0"/>
                <a:cs typeface="Times New Roman" panose="02020603050405020304" pitchFamily="18" charset="0"/>
              </a:rPr>
              <a:t>SSP, </a:t>
            </a:r>
            <a:r>
              <a:rPr lang="en-US" sz="1600" dirty="0" smtClean="0">
                <a:solidFill>
                  <a:srgbClr val="000000"/>
                </a:solidFill>
                <a:latin typeface="Times New Roman" panose="02020603050405020304" pitchFamily="18" charset="0"/>
                <a:cs typeface="Times New Roman" panose="02020603050405020304" pitchFamily="18" charset="0"/>
              </a:rPr>
              <a:t>Status Reports, Decommissioning Strategy </a:t>
            </a:r>
            <a:r>
              <a:rPr lang="en-US" sz="1600" dirty="0">
                <a:solidFill>
                  <a:srgbClr val="000000"/>
                </a:solidFill>
                <a:latin typeface="Times New Roman" panose="02020603050405020304" pitchFamily="18" charset="0"/>
                <a:cs typeface="Times New Roman" panose="02020603050405020304" pitchFamily="18" charset="0"/>
              </a:rPr>
              <a:t>(as necessary</a:t>
            </a:r>
            <a:r>
              <a:rPr lang="en-US" sz="1600" dirty="0" smtClean="0">
                <a:solidFill>
                  <a:srgbClr val="000000"/>
                </a:solidFill>
                <a:latin typeface="Times New Roman" panose="02020603050405020304" pitchFamily="18" charset="0"/>
                <a:cs typeface="Times New Roman" panose="02020603050405020304" pitchFamily="18" charset="0"/>
              </a:rPr>
              <a:t>), and Continuous Monitoring Strategy.</a:t>
            </a:r>
            <a:endParaRPr lang="en-US" sz="1600" b="1" dirty="0">
              <a:solidFill>
                <a:srgbClr val="000000"/>
              </a:solidFill>
              <a:latin typeface="Times New Roman" panose="02020603050405020304" pitchFamily="18" charset="0"/>
              <a:cs typeface="Times New Roman" panose="02020603050405020304" pitchFamily="18" charset="0"/>
            </a:endParaRPr>
          </a:p>
          <a:p>
            <a:pPr eaLnBrk="0" hangingPunct="0">
              <a:lnSpc>
                <a:spcPct val="106000"/>
              </a:lnSpc>
            </a:pPr>
            <a:r>
              <a:rPr lang="en-US" sz="1600" b="1" dirty="0" smtClean="0">
                <a:solidFill>
                  <a:srgbClr val="000000"/>
                </a:solidFill>
                <a:latin typeface="Times New Roman" panose="02020603050405020304" pitchFamily="18" charset="0"/>
                <a:cs typeface="Times New Roman" panose="02020603050405020304" pitchFamily="18" charset="0"/>
              </a:rPr>
              <a:t>Reference(s):  </a:t>
            </a:r>
            <a:r>
              <a:rPr lang="en-US" sz="1600" dirty="0" smtClean="0">
                <a:solidFill>
                  <a:srgbClr val="000000"/>
                </a:solidFill>
                <a:latin typeface="Times New Roman" panose="02020603050405020304" pitchFamily="18" charset="0"/>
                <a:cs typeface="Times New Roman" panose="02020603050405020304" pitchFamily="18" charset="0"/>
              </a:rPr>
              <a:t>DAAPM, NIST </a:t>
            </a:r>
            <a:r>
              <a:rPr lang="en-US" sz="1600" dirty="0">
                <a:solidFill>
                  <a:srgbClr val="000000"/>
                </a:solidFill>
                <a:latin typeface="Times New Roman" panose="02020603050405020304" pitchFamily="18" charset="0"/>
                <a:cs typeface="Times New Roman" panose="02020603050405020304" pitchFamily="18" charset="0"/>
              </a:rPr>
              <a:t>SP </a:t>
            </a:r>
            <a:r>
              <a:rPr lang="en-US" sz="1600" dirty="0" smtClean="0">
                <a:solidFill>
                  <a:srgbClr val="000000"/>
                </a:solidFill>
                <a:latin typeface="Times New Roman" panose="02020603050405020304" pitchFamily="18" charset="0"/>
                <a:cs typeface="Times New Roman" panose="02020603050405020304" pitchFamily="18" charset="0"/>
              </a:rPr>
              <a:t>800-137</a:t>
            </a:r>
            <a:endParaRPr lang="en-US" sz="1600" dirty="0">
              <a:solidFill>
                <a:srgbClr val="000000"/>
              </a:solidFill>
              <a:latin typeface="Times New Roman" panose="02020603050405020304" pitchFamily="18" charset="0"/>
              <a:cs typeface="Times New Roman" panose="02020603050405020304" pitchFamily="18" charset="0"/>
            </a:endParaRPr>
          </a:p>
          <a:p>
            <a:pPr eaLnBrk="0" hangingPunct="0">
              <a:lnSpc>
                <a:spcPct val="106000"/>
              </a:lnSpc>
            </a:pPr>
            <a:endParaRPr lang="en-US" sz="1200" dirty="0">
              <a:solidFill>
                <a:srgbClr val="000000"/>
              </a:solidFill>
            </a:endParaRPr>
          </a:p>
        </p:txBody>
      </p:sp>
      <p:sp>
        <p:nvSpPr>
          <p:cNvPr id="10" name="Rectangle 9"/>
          <p:cNvSpPr/>
          <p:nvPr/>
        </p:nvSpPr>
        <p:spPr bwMode="gray">
          <a:xfrm>
            <a:off x="257968" y="961617"/>
            <a:ext cx="8686800" cy="4560878"/>
          </a:xfrm>
          <a:prstGeom prst="rect">
            <a:avLst/>
          </a:prstGeom>
          <a:noFill/>
          <a:ln w="19050" cap="rnd" algn="ctr">
            <a:solidFill>
              <a:srgbClr val="002776"/>
            </a:solidFill>
            <a:miter lim="800000"/>
            <a:headEnd/>
            <a:tailEnd/>
          </a:ln>
        </p:spPr>
        <p:txBody>
          <a:bodyPr lIns="182880" rtlCol="0" anchor="ctr" anchorCtr="1"/>
          <a:lstStyle/>
          <a:p>
            <a:pPr algn="ctr" eaLnBrk="0" hangingPunct="0">
              <a:lnSpc>
                <a:spcPct val="106000"/>
              </a:lnSpc>
            </a:pPr>
            <a:endParaRPr lang="en-US" b="1" dirty="0">
              <a:solidFill>
                <a:schemeClr val="bg1"/>
              </a:solidFill>
            </a:endParaRPr>
          </a:p>
        </p:txBody>
      </p:sp>
    </p:spTree>
    <p:extLst>
      <p:ext uri="{BB962C8B-B14F-4D97-AF65-F5344CB8AC3E}">
        <p14:creationId xmlns:p14="http://schemas.microsoft.com/office/powerpoint/2010/main" val="15246100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RMF is a new process for both ISSPs and ISSMs.  </a:t>
            </a:r>
            <a:r>
              <a:rPr lang="en-US" sz="2000" dirty="0" smtClean="0">
                <a:latin typeface="Times New Roman" panose="02020603050405020304" pitchFamily="18" charset="0"/>
                <a:cs typeface="Times New Roman" panose="02020603050405020304" pitchFamily="18" charset="0"/>
              </a:rPr>
              <a:t>Success can only be achieved by becoming familiar with the DAAPM and utilizing all available resources. </a:t>
            </a:r>
            <a:r>
              <a:rPr lang="en-US" sz="2000" u="sng" dirty="0" smtClean="0">
                <a:latin typeface="Times New Roman" panose="02020603050405020304" pitchFamily="18" charset="0"/>
                <a:cs typeface="Times New Roman" panose="02020603050405020304" pitchFamily="18" charset="0"/>
              </a:rPr>
              <a:t>The DAAPM is the ultimate authority.</a:t>
            </a:r>
          </a:p>
          <a:p>
            <a:pPr>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As with any new process, the first SSP submission will be the most challenging.  After the first SSP submission is completed, the process will become more routine.</a:t>
            </a:r>
          </a:p>
          <a:p>
            <a:pPr>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DSS Risk Management Framework Information and Resources </a:t>
            </a:r>
            <a:r>
              <a:rPr lang="en-US" sz="2000" dirty="0" smtClean="0">
                <a:latin typeface="Times New Roman" panose="02020603050405020304" pitchFamily="18" charset="0"/>
                <a:cs typeface="Times New Roman" panose="02020603050405020304" pitchFamily="18" charset="0"/>
              </a:rPr>
              <a:t>Web Page </a:t>
            </a:r>
            <a:r>
              <a:rPr lang="en-US" sz="2000" dirty="0">
                <a:latin typeface="Times New Roman" panose="02020603050405020304" pitchFamily="18" charset="0"/>
                <a:cs typeface="Times New Roman" panose="02020603050405020304" pitchFamily="18" charset="0"/>
              </a:rPr>
              <a:t>provides links to Policy/Guidance, Resources, Training, and Toolkits.  </a:t>
            </a:r>
          </a:p>
          <a:p>
            <a:pP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Helpful information can also be accessed at the RMF Knowledge Service Webpage </a:t>
            </a:r>
            <a:r>
              <a:rPr lang="en-US" sz="2000" dirty="0" smtClean="0">
                <a:latin typeface="Times New Roman" panose="02020603050405020304" pitchFamily="18" charset="0"/>
                <a:cs typeface="Times New Roman" panose="02020603050405020304" pitchFamily="18" charset="0"/>
              </a:rPr>
              <a:t>(https</a:t>
            </a:r>
            <a:r>
              <a:rPr lang="en-US" sz="2000" dirty="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rmfks.osd.mil/login.htm). </a:t>
            </a:r>
            <a:endParaRPr lang="en-US" sz="20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401639" y="409424"/>
            <a:ext cx="6533418" cy="363689"/>
          </a:xfrm>
        </p:spPr>
        <p:txBody>
          <a:bodyPr/>
          <a:lstStyle/>
          <a:p>
            <a:r>
              <a:rPr lang="en-US" dirty="0" smtClean="0">
                <a:latin typeface="Times New Roman" panose="02020603050405020304" pitchFamily="18" charset="0"/>
                <a:cs typeface="Times New Roman" panose="02020603050405020304" pitchFamily="18" charset="0"/>
              </a:rPr>
              <a:t>RMF Helpful Hints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8375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723" y="985345"/>
            <a:ext cx="8577816" cy="5183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401639" y="-9922"/>
            <a:ext cx="6533418" cy="783035"/>
          </a:xfrm>
        </p:spPr>
        <p:txBody>
          <a:bodyPr/>
          <a:lstStyle/>
          <a:p>
            <a:r>
              <a:rPr lang="en-US" dirty="0">
                <a:latin typeface="Times New Roman" panose="02020603050405020304" pitchFamily="18" charset="0"/>
                <a:cs typeface="Times New Roman" panose="02020603050405020304" pitchFamily="18" charset="0"/>
              </a:rPr>
              <a:t>DSS RMF Information and Resources Web </a:t>
            </a:r>
            <a:r>
              <a:rPr lang="en-US" dirty="0" smtClean="0">
                <a:latin typeface="Times New Roman" panose="02020603050405020304" pitchFamily="18" charset="0"/>
                <a:cs typeface="Times New Roman" panose="02020603050405020304" pitchFamily="18" charset="0"/>
              </a:rPr>
              <a:t>Page www.dss.mil/rmf</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93537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0"/>
          </p:nvPr>
        </p:nvSpPr>
        <p:spPr>
          <a:xfrm>
            <a:off x="431962" y="1152144"/>
            <a:ext cx="7264576" cy="1683821"/>
          </a:xfrm>
        </p:spPr>
        <p:txBody>
          <a:bodyPr/>
          <a:lstStyle/>
          <a:p>
            <a:pPr algn="ctr"/>
            <a:endParaRPr lang="en-US" sz="1500" dirty="0" smtClean="0"/>
          </a:p>
          <a:p>
            <a:pPr algn="ctr"/>
            <a:endParaRPr lang="en-US" sz="1500" dirty="0"/>
          </a:p>
          <a:p>
            <a:pPr algn="ctr"/>
            <a:endParaRPr lang="en-US" sz="1500" dirty="0" smtClean="0"/>
          </a:p>
          <a:p>
            <a:pPr algn="ctr"/>
            <a:endParaRPr lang="en-US" sz="1500" dirty="0"/>
          </a:p>
        </p:txBody>
      </p:sp>
      <p:sp>
        <p:nvSpPr>
          <p:cNvPr id="7" name="Text Placeholder 1"/>
          <p:cNvSpPr>
            <a:spLocks noGrp="1"/>
          </p:cNvSpPr>
          <p:nvPr>
            <p:ph type="body" sz="quarter" idx="11"/>
          </p:nvPr>
        </p:nvSpPr>
        <p:spPr>
          <a:xfrm>
            <a:off x="393192" y="1152144"/>
            <a:ext cx="8352346" cy="5138928"/>
          </a:xfrm>
        </p:spPr>
        <p:txBody>
          <a:bodyPr/>
          <a:lstStyle/>
          <a:p>
            <a:pPr marL="346075" lvl="3" indent="0" algn="ctr">
              <a:lnSpc>
                <a:spcPct val="100000"/>
              </a:lnSpc>
              <a:spcBef>
                <a:spcPts val="0"/>
              </a:spcBef>
              <a:buNone/>
            </a:pPr>
            <a:endParaRPr lang="en-US" sz="1800" b="1" dirty="0" smtClean="0">
              <a:latin typeface="Times New Roman" panose="02020603050405020304" pitchFamily="18" charset="0"/>
              <a:cs typeface="Times New Roman" panose="02020603050405020304" pitchFamily="18" charset="0"/>
            </a:endParaRPr>
          </a:p>
          <a:p>
            <a:pPr marL="346075" lvl="3" indent="0" algn="ctr">
              <a:lnSpc>
                <a:spcPct val="100000"/>
              </a:lnSpc>
              <a:spcBef>
                <a:spcPts val="0"/>
              </a:spcBef>
              <a:buNone/>
            </a:pPr>
            <a:endParaRPr lang="en-US" sz="1800" b="1" dirty="0">
              <a:latin typeface="Times New Roman" panose="02020603050405020304" pitchFamily="18" charset="0"/>
              <a:cs typeface="Times New Roman" panose="02020603050405020304" pitchFamily="18" charset="0"/>
            </a:endParaRPr>
          </a:p>
          <a:p>
            <a:pPr marL="346075" lvl="3" indent="0" algn="ctr">
              <a:lnSpc>
                <a:spcPct val="100000"/>
              </a:lnSpc>
              <a:spcBef>
                <a:spcPts val="0"/>
              </a:spcBef>
              <a:buNone/>
            </a:pPr>
            <a:endParaRPr lang="en-US" sz="1800" b="1" dirty="0" smtClean="0">
              <a:latin typeface="Times New Roman" panose="02020603050405020304" pitchFamily="18" charset="0"/>
              <a:cs typeface="Times New Roman" panose="02020603050405020304" pitchFamily="18" charset="0"/>
            </a:endParaRPr>
          </a:p>
          <a:p>
            <a:pPr marL="346075" lvl="3" indent="0" algn="ctr">
              <a:lnSpc>
                <a:spcPct val="100000"/>
              </a:lnSpc>
              <a:spcBef>
                <a:spcPts val="0"/>
              </a:spcBef>
              <a:buNone/>
            </a:pPr>
            <a:endParaRPr lang="en-US" sz="1800" b="1" dirty="0">
              <a:latin typeface="Times New Roman" panose="02020603050405020304" pitchFamily="18" charset="0"/>
              <a:cs typeface="Times New Roman" panose="02020603050405020304" pitchFamily="18" charset="0"/>
            </a:endParaRPr>
          </a:p>
          <a:p>
            <a:pPr marL="346075" lvl="3" indent="0" algn="ctr">
              <a:lnSpc>
                <a:spcPct val="100000"/>
              </a:lnSpc>
              <a:spcBef>
                <a:spcPts val="0"/>
              </a:spcBef>
              <a:buNone/>
            </a:pPr>
            <a:endParaRPr lang="en-US" sz="1800" b="1" dirty="0" smtClean="0">
              <a:latin typeface="Times New Roman" panose="02020603050405020304" pitchFamily="18" charset="0"/>
              <a:cs typeface="Times New Roman" panose="02020603050405020304" pitchFamily="18" charset="0"/>
            </a:endParaRPr>
          </a:p>
          <a:p>
            <a:pPr marL="346075" lvl="3" indent="0" algn="ctr">
              <a:lnSpc>
                <a:spcPct val="100000"/>
              </a:lnSpc>
              <a:spcBef>
                <a:spcPts val="0"/>
              </a:spcBef>
              <a:buNone/>
            </a:pPr>
            <a:endParaRPr lang="en-US" sz="1800" b="1" dirty="0">
              <a:latin typeface="Times New Roman" panose="02020603050405020304" pitchFamily="18" charset="0"/>
              <a:cs typeface="Times New Roman" panose="02020603050405020304" pitchFamily="18" charset="0"/>
            </a:endParaRPr>
          </a:p>
          <a:p>
            <a:pPr marL="346075" lvl="3" indent="0" algn="ctr">
              <a:lnSpc>
                <a:spcPct val="100000"/>
              </a:lnSpc>
              <a:spcBef>
                <a:spcPts val="0"/>
              </a:spcBef>
              <a:buNone/>
            </a:pPr>
            <a:r>
              <a:rPr lang="en-US" sz="6000" b="1" dirty="0" smtClean="0">
                <a:latin typeface="Times New Roman" panose="02020603050405020304" pitchFamily="18" charset="0"/>
                <a:cs typeface="Times New Roman" panose="02020603050405020304" pitchFamily="18" charset="0"/>
              </a:rPr>
              <a:t>Questions?</a:t>
            </a:r>
          </a:p>
          <a:p>
            <a:pPr marL="346075" lvl="3" indent="0" algn="ctr">
              <a:lnSpc>
                <a:spcPct val="100000"/>
              </a:lnSpc>
              <a:spcBef>
                <a:spcPts val="0"/>
              </a:spcBef>
              <a:buNone/>
            </a:pPr>
            <a:endParaRPr lang="en-US" sz="2000" b="1" dirty="0">
              <a:latin typeface="Times New Roman" panose="02020603050405020304" pitchFamily="18" charset="0"/>
              <a:cs typeface="Times New Roman" panose="02020603050405020304" pitchFamily="18" charset="0"/>
            </a:endParaRPr>
          </a:p>
          <a:p>
            <a:pPr marL="346075" lvl="3" indent="0" algn="ctr">
              <a:lnSpc>
                <a:spcPct val="100000"/>
              </a:lnSpc>
              <a:spcBef>
                <a:spcPts val="0"/>
              </a:spcBef>
              <a:buNone/>
            </a:pPr>
            <a:r>
              <a:rPr lang="en-US" sz="2000" b="1" dirty="0" smtClean="0">
                <a:latin typeface="Times New Roman" panose="02020603050405020304" pitchFamily="18" charset="0"/>
                <a:cs typeface="Times New Roman" panose="02020603050405020304" pitchFamily="18" charset="0"/>
              </a:rPr>
              <a:t>Contact your local ISSP </a:t>
            </a:r>
            <a:r>
              <a:rPr lang="en-US" sz="2000" b="1" dirty="0">
                <a:latin typeface="Times New Roman" panose="02020603050405020304" pitchFamily="18" charset="0"/>
                <a:cs typeface="Times New Roman" panose="02020603050405020304" pitchFamily="18" charset="0"/>
              </a:rPr>
              <a:t>or visit </a:t>
            </a:r>
            <a:r>
              <a:rPr lang="en-US" sz="2000" b="1" dirty="0">
                <a:latin typeface="Times New Roman" panose="02020603050405020304" pitchFamily="18" charset="0"/>
                <a:cs typeface="Times New Roman" panose="02020603050405020304" pitchFamily="18" charset="0"/>
                <a:hlinkClick r:id="rId3"/>
              </a:rPr>
              <a:t>http://www.dss.mil/rmf</a:t>
            </a:r>
            <a:r>
              <a:rPr lang="en-US" sz="2000" b="1" dirty="0" smtClean="0">
                <a:latin typeface="Times New Roman" panose="02020603050405020304" pitchFamily="18" charset="0"/>
                <a:cs typeface="Times New Roman" panose="02020603050405020304" pitchFamily="18" charset="0"/>
                <a:hlinkClick r:id="rId3"/>
              </a:rPr>
              <a:t>/</a:t>
            </a:r>
            <a:r>
              <a:rPr lang="en-US" sz="2000" b="1" dirty="0" smtClean="0">
                <a:latin typeface="Times New Roman" panose="02020603050405020304" pitchFamily="18" charset="0"/>
                <a:cs typeface="Times New Roman" panose="02020603050405020304" pitchFamily="18" charset="0"/>
              </a:rPr>
              <a:t>.</a:t>
            </a:r>
          </a:p>
          <a:p>
            <a:pPr marL="346075" lvl="3" indent="0" algn="ctr">
              <a:lnSpc>
                <a:spcPct val="100000"/>
              </a:lnSpc>
              <a:spcBef>
                <a:spcPts val="0"/>
              </a:spcBef>
              <a:buNone/>
            </a:pPr>
            <a:endParaRPr lang="en-US" sz="1800" b="1" dirty="0" smtClean="0">
              <a:latin typeface="Times New Roman" panose="02020603050405020304" pitchFamily="18" charset="0"/>
              <a:cs typeface="Times New Roman" panose="02020603050405020304" pitchFamily="18" charset="0"/>
            </a:endParaRPr>
          </a:p>
        </p:txBody>
      </p:sp>
      <p:sp>
        <p:nvSpPr>
          <p:cNvPr id="4" name="Title 3"/>
          <p:cNvSpPr>
            <a:spLocks noGrp="1"/>
          </p:cNvSpPr>
          <p:nvPr>
            <p:ph type="title"/>
          </p:nvPr>
        </p:nvSpPr>
        <p:spPr>
          <a:xfrm>
            <a:off x="401638" y="409424"/>
            <a:ext cx="8345487" cy="363689"/>
          </a:xfrm>
        </p:spPr>
        <p:txBody>
          <a:bodyPr/>
          <a:lstStyle/>
          <a:p>
            <a:r>
              <a:rPr lang="en-US" dirty="0" smtClean="0"/>
              <a:t> </a:t>
            </a:r>
            <a:endParaRPr lang="en-US" dirty="0"/>
          </a:p>
        </p:txBody>
      </p:sp>
    </p:spTree>
    <p:extLst>
      <p:ext uri="{BB962C8B-B14F-4D97-AF65-F5344CB8AC3E}">
        <p14:creationId xmlns:p14="http://schemas.microsoft.com/office/powerpoint/2010/main" val="15324432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Here is the way some people see things</a:t>
            </a:r>
            <a:endParaRPr lang="en-US"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600200" y="1143000"/>
            <a:ext cx="1930978" cy="369332"/>
          </a:xfrm>
          <a:prstGeom prst="rect">
            <a:avLst/>
          </a:prstGeom>
          <a:noFill/>
        </p:spPr>
        <p:txBody>
          <a:bodyPr wrap="none" rtlCol="0">
            <a:spAutoFit/>
          </a:bodyPr>
          <a:lstStyle/>
          <a:p>
            <a:pPr fontAlgn="auto">
              <a:spcBef>
                <a:spcPts val="0"/>
              </a:spcBef>
              <a:spcAft>
                <a:spcPts val="0"/>
              </a:spcAft>
            </a:pPr>
            <a:r>
              <a:rPr lang="en-US" sz="1800" dirty="0" smtClean="0">
                <a:solidFill>
                  <a:prstClr val="black"/>
                </a:solidFill>
                <a:latin typeface="Times New Roman" panose="02020603050405020304" pitchFamily="18" charset="0"/>
                <a:cs typeface="Times New Roman" panose="02020603050405020304" pitchFamily="18" charset="0"/>
              </a:rPr>
              <a:t>NIST SP-800-53r4</a:t>
            </a:r>
            <a:endParaRPr lang="en-US" sz="1800" dirty="0">
              <a:solidFill>
                <a:prstClr val="black"/>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981200" y="2286000"/>
            <a:ext cx="1738617" cy="369332"/>
          </a:xfrm>
          <a:prstGeom prst="rect">
            <a:avLst/>
          </a:prstGeom>
          <a:noFill/>
        </p:spPr>
        <p:txBody>
          <a:bodyPr wrap="none" rtlCol="0">
            <a:spAutoFit/>
          </a:bodyPr>
          <a:lstStyle/>
          <a:p>
            <a:pPr fontAlgn="auto">
              <a:spcBef>
                <a:spcPts val="0"/>
              </a:spcBef>
              <a:spcAft>
                <a:spcPts val="0"/>
              </a:spcAft>
            </a:pPr>
            <a:r>
              <a:rPr lang="en-US" sz="1800" dirty="0" smtClean="0">
                <a:solidFill>
                  <a:prstClr val="black"/>
                </a:solidFill>
                <a:latin typeface="Times New Roman" panose="02020603050405020304" pitchFamily="18" charset="0"/>
                <a:cs typeface="Times New Roman" panose="02020603050405020304" pitchFamily="18" charset="0"/>
              </a:rPr>
              <a:t>NIST SP-800-30</a:t>
            </a:r>
            <a:endParaRPr lang="en-US" sz="1800" dirty="0">
              <a:solidFill>
                <a:prstClr val="black"/>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3592539" y="1916668"/>
            <a:ext cx="1738617" cy="369332"/>
          </a:xfrm>
          <a:prstGeom prst="rect">
            <a:avLst/>
          </a:prstGeom>
          <a:noFill/>
        </p:spPr>
        <p:txBody>
          <a:bodyPr wrap="none" rtlCol="0">
            <a:spAutoFit/>
          </a:bodyPr>
          <a:lstStyle/>
          <a:p>
            <a:pPr fontAlgn="auto">
              <a:spcBef>
                <a:spcPts val="0"/>
              </a:spcBef>
              <a:spcAft>
                <a:spcPts val="0"/>
              </a:spcAft>
            </a:pPr>
            <a:r>
              <a:rPr lang="en-US" sz="1800" dirty="0" smtClean="0">
                <a:solidFill>
                  <a:prstClr val="black"/>
                </a:solidFill>
                <a:latin typeface="Times New Roman" panose="02020603050405020304" pitchFamily="18" charset="0"/>
                <a:cs typeface="Times New Roman" panose="02020603050405020304" pitchFamily="18" charset="0"/>
              </a:rPr>
              <a:t>NIST SP-800-37</a:t>
            </a:r>
            <a:endParaRPr lang="en-US" sz="1800" dirty="0">
              <a:solidFill>
                <a:prstClr val="black"/>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626114" y="4267200"/>
            <a:ext cx="1377300" cy="369332"/>
          </a:xfrm>
          <a:prstGeom prst="rect">
            <a:avLst/>
          </a:prstGeom>
          <a:noFill/>
        </p:spPr>
        <p:txBody>
          <a:bodyPr wrap="none" rtlCol="0">
            <a:spAutoFit/>
          </a:bodyPr>
          <a:lstStyle/>
          <a:p>
            <a:pPr fontAlgn="auto">
              <a:spcBef>
                <a:spcPts val="0"/>
              </a:spcBef>
              <a:spcAft>
                <a:spcPts val="0"/>
              </a:spcAft>
            </a:pPr>
            <a:r>
              <a:rPr lang="en-US" sz="1800" dirty="0" smtClean="0">
                <a:solidFill>
                  <a:prstClr val="black"/>
                </a:solidFill>
                <a:latin typeface="Times New Roman" panose="02020603050405020304" pitchFamily="18" charset="0"/>
                <a:cs typeface="Times New Roman" panose="02020603050405020304" pitchFamily="18" charset="0"/>
              </a:rPr>
              <a:t>CNSSI-1253</a:t>
            </a:r>
            <a:endParaRPr lang="en-US" sz="1800" dirty="0">
              <a:solidFill>
                <a:prstClr val="black"/>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4448558" y="4104897"/>
            <a:ext cx="3115020" cy="369332"/>
          </a:xfrm>
          <a:prstGeom prst="rect">
            <a:avLst/>
          </a:prstGeom>
          <a:noFill/>
        </p:spPr>
        <p:txBody>
          <a:bodyPr wrap="none" rtlCol="0">
            <a:spAutoFit/>
          </a:bodyPr>
          <a:lstStyle/>
          <a:p>
            <a:pPr fontAlgn="auto">
              <a:spcBef>
                <a:spcPts val="0"/>
              </a:spcBef>
              <a:spcAft>
                <a:spcPts val="0"/>
              </a:spcAft>
            </a:pPr>
            <a:r>
              <a:rPr lang="en-US" sz="1800" dirty="0" smtClean="0">
                <a:solidFill>
                  <a:prstClr val="black"/>
                </a:solidFill>
                <a:latin typeface="Times New Roman" panose="02020603050405020304" pitchFamily="18" charset="0"/>
                <a:cs typeface="Times New Roman" panose="02020603050405020304" pitchFamily="18" charset="0"/>
              </a:rPr>
              <a:t>Risk Assessment Report (RAR)</a:t>
            </a:r>
            <a:endParaRPr lang="en-US" sz="1800" dirty="0">
              <a:solidFill>
                <a:prstClr val="black"/>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5002432" y="2655332"/>
            <a:ext cx="3345852" cy="369332"/>
          </a:xfrm>
          <a:prstGeom prst="rect">
            <a:avLst/>
          </a:prstGeom>
          <a:noFill/>
        </p:spPr>
        <p:txBody>
          <a:bodyPr wrap="none" rtlCol="0">
            <a:spAutoFit/>
          </a:bodyPr>
          <a:lstStyle/>
          <a:p>
            <a:pPr fontAlgn="auto">
              <a:spcBef>
                <a:spcPts val="0"/>
              </a:spcBef>
              <a:spcAft>
                <a:spcPts val="0"/>
              </a:spcAft>
            </a:pPr>
            <a:r>
              <a:rPr lang="en-US" sz="1800" dirty="0" smtClean="0">
                <a:solidFill>
                  <a:prstClr val="black"/>
                </a:solidFill>
                <a:latin typeface="Times New Roman" panose="02020603050405020304" pitchFamily="18" charset="0"/>
                <a:cs typeface="Times New Roman" panose="02020603050405020304" pitchFamily="18" charset="0"/>
              </a:rPr>
              <a:t>System Assessment Report (SAR)</a:t>
            </a:r>
            <a:endParaRPr lang="en-US" sz="1800" dirty="0">
              <a:solidFill>
                <a:prstClr val="black"/>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4196762" y="1219200"/>
            <a:ext cx="2753703" cy="369332"/>
          </a:xfrm>
          <a:prstGeom prst="rect">
            <a:avLst/>
          </a:prstGeom>
          <a:noFill/>
        </p:spPr>
        <p:txBody>
          <a:bodyPr wrap="none" rtlCol="0">
            <a:spAutoFit/>
          </a:bodyPr>
          <a:lstStyle/>
          <a:p>
            <a:pPr fontAlgn="auto">
              <a:spcBef>
                <a:spcPts val="0"/>
              </a:spcBef>
              <a:spcAft>
                <a:spcPts val="0"/>
              </a:spcAft>
            </a:pPr>
            <a:r>
              <a:rPr lang="en-US" sz="1800" dirty="0" smtClean="0">
                <a:solidFill>
                  <a:prstClr val="black"/>
                </a:solidFill>
                <a:latin typeface="Times New Roman" panose="02020603050405020304" pitchFamily="18" charset="0"/>
                <a:cs typeface="Times New Roman" panose="02020603050405020304" pitchFamily="18" charset="0"/>
              </a:rPr>
              <a:t>SCAP Compliance Checker</a:t>
            </a:r>
            <a:endParaRPr lang="en-US" sz="1800" dirty="0">
              <a:solidFill>
                <a:prstClr val="black"/>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351573" y="2470666"/>
            <a:ext cx="1370953" cy="369332"/>
          </a:xfrm>
          <a:prstGeom prst="rect">
            <a:avLst/>
          </a:prstGeom>
          <a:noFill/>
        </p:spPr>
        <p:txBody>
          <a:bodyPr wrap="none" rtlCol="0">
            <a:spAutoFit/>
          </a:bodyPr>
          <a:lstStyle/>
          <a:p>
            <a:pPr fontAlgn="auto">
              <a:spcBef>
                <a:spcPts val="0"/>
              </a:spcBef>
              <a:spcAft>
                <a:spcPts val="0"/>
              </a:spcAft>
            </a:pPr>
            <a:r>
              <a:rPr lang="en-US" sz="1800" dirty="0" smtClean="0">
                <a:solidFill>
                  <a:prstClr val="black"/>
                </a:solidFill>
                <a:latin typeface="Times New Roman" panose="02020603050405020304" pitchFamily="18" charset="0"/>
                <a:cs typeface="Times New Roman" panose="02020603050405020304" pitchFamily="18" charset="0"/>
              </a:rPr>
              <a:t>DISA STIGs</a:t>
            </a:r>
            <a:endParaRPr lang="en-US" sz="1800" dirty="0">
              <a:solidFill>
                <a:prstClr val="black"/>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2425154" y="3754377"/>
            <a:ext cx="1018227" cy="369332"/>
          </a:xfrm>
          <a:prstGeom prst="rect">
            <a:avLst/>
          </a:prstGeom>
          <a:noFill/>
        </p:spPr>
        <p:txBody>
          <a:bodyPr wrap="none" rtlCol="0">
            <a:spAutoFit/>
          </a:bodyPr>
          <a:lstStyle/>
          <a:p>
            <a:pPr fontAlgn="auto">
              <a:spcBef>
                <a:spcPts val="0"/>
              </a:spcBef>
              <a:spcAft>
                <a:spcPts val="0"/>
              </a:spcAft>
            </a:pPr>
            <a:r>
              <a:rPr lang="en-US" sz="1800" dirty="0" smtClean="0">
                <a:solidFill>
                  <a:prstClr val="black"/>
                </a:solidFill>
                <a:latin typeface="Times New Roman" panose="02020603050405020304" pitchFamily="18" charset="0"/>
                <a:cs typeface="Times New Roman" panose="02020603050405020304" pitchFamily="18" charset="0"/>
              </a:rPr>
              <a:t>DAAPM</a:t>
            </a:r>
            <a:endParaRPr lang="en-US" sz="1800" dirty="0">
              <a:solidFill>
                <a:prstClr val="black"/>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2355052" y="3024664"/>
            <a:ext cx="4086311" cy="584775"/>
          </a:xfrm>
          <a:prstGeom prst="rect">
            <a:avLst/>
          </a:prstGeom>
          <a:noFill/>
        </p:spPr>
        <p:txBody>
          <a:bodyPr wrap="none" rtlCol="0">
            <a:spAutoFit/>
          </a:bodyPr>
          <a:lstStyle/>
          <a:p>
            <a:pPr fontAlgn="auto">
              <a:spcBef>
                <a:spcPts val="0"/>
              </a:spcBef>
              <a:spcAft>
                <a:spcPts val="0"/>
              </a:spcAft>
            </a:pPr>
            <a:r>
              <a:rPr lang="en-US" sz="3200" dirty="0" smtClean="0">
                <a:solidFill>
                  <a:prstClr val="black"/>
                </a:solidFill>
                <a:latin typeface="Times New Roman" panose="02020603050405020304" pitchFamily="18" charset="0"/>
                <a:cs typeface="Times New Roman" panose="02020603050405020304" pitchFamily="18" charset="0"/>
              </a:rPr>
              <a:t>Terminology/Resources</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3952885" y="5486400"/>
            <a:ext cx="2448619" cy="369332"/>
          </a:xfrm>
          <a:prstGeom prst="rect">
            <a:avLst/>
          </a:prstGeom>
          <a:noFill/>
        </p:spPr>
        <p:txBody>
          <a:bodyPr wrap="none" rtlCol="0">
            <a:spAutoFit/>
          </a:bodyPr>
          <a:lstStyle/>
          <a:p>
            <a:pPr fontAlgn="auto">
              <a:spcBef>
                <a:spcPts val="0"/>
              </a:spcBef>
              <a:spcAft>
                <a:spcPts val="0"/>
              </a:spcAft>
            </a:pPr>
            <a:r>
              <a:rPr lang="en-US" sz="1800" dirty="0" smtClean="0">
                <a:solidFill>
                  <a:prstClr val="black"/>
                </a:solidFill>
                <a:latin typeface="Times New Roman" panose="02020603050405020304" pitchFamily="18" charset="0"/>
                <a:cs typeface="Times New Roman" panose="02020603050405020304" pitchFamily="18" charset="0"/>
              </a:rPr>
              <a:t>CDSE Training on RMF</a:t>
            </a:r>
            <a:endParaRPr lang="en-US" sz="1800" dirty="0">
              <a:solidFill>
                <a:prstClr val="black"/>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642532" y="1750707"/>
            <a:ext cx="2858475" cy="369332"/>
          </a:xfrm>
          <a:prstGeom prst="rect">
            <a:avLst/>
          </a:prstGeom>
          <a:noFill/>
        </p:spPr>
        <p:txBody>
          <a:bodyPr wrap="none" rtlCol="0">
            <a:spAutoFit/>
          </a:bodyPr>
          <a:lstStyle/>
          <a:p>
            <a:pPr fontAlgn="auto">
              <a:spcBef>
                <a:spcPts val="0"/>
              </a:spcBef>
              <a:spcAft>
                <a:spcPts val="0"/>
              </a:spcAft>
            </a:pPr>
            <a:r>
              <a:rPr lang="en-US" sz="1800" dirty="0" smtClean="0">
                <a:solidFill>
                  <a:prstClr val="black"/>
                </a:solidFill>
                <a:latin typeface="Times New Roman" panose="02020603050405020304" pitchFamily="18" charset="0"/>
                <a:cs typeface="Times New Roman" panose="02020603050405020304" pitchFamily="18" charset="0"/>
              </a:rPr>
              <a:t>DOD 5220.22-M (NISPOM)</a:t>
            </a:r>
            <a:endParaRPr lang="en-US" sz="1800" dirty="0">
              <a:solidFill>
                <a:prstClr val="black"/>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914400" y="5486924"/>
            <a:ext cx="569387" cy="369332"/>
          </a:xfrm>
          <a:prstGeom prst="rect">
            <a:avLst/>
          </a:prstGeom>
          <a:noFill/>
        </p:spPr>
        <p:txBody>
          <a:bodyPr wrap="none" rtlCol="0">
            <a:spAutoFit/>
          </a:bodyPr>
          <a:lstStyle/>
          <a:p>
            <a:pPr fontAlgn="auto">
              <a:spcBef>
                <a:spcPts val="0"/>
              </a:spcBef>
              <a:spcAft>
                <a:spcPts val="0"/>
              </a:spcAft>
            </a:pPr>
            <a:r>
              <a:rPr lang="en-US" sz="1800" dirty="0" smtClean="0">
                <a:solidFill>
                  <a:prstClr val="black"/>
                </a:solidFill>
                <a:latin typeface="Times New Roman" panose="02020603050405020304" pitchFamily="18" charset="0"/>
                <a:cs typeface="Times New Roman" panose="02020603050405020304" pitchFamily="18" charset="0"/>
              </a:rPr>
              <a:t>SSP</a:t>
            </a:r>
            <a:endParaRPr lang="en-US" sz="1800" dirty="0">
              <a:solidFill>
                <a:prstClr val="black"/>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074059" y="4953000"/>
            <a:ext cx="1695785" cy="369332"/>
          </a:xfrm>
          <a:prstGeom prst="rect">
            <a:avLst/>
          </a:prstGeom>
          <a:noFill/>
        </p:spPr>
        <p:txBody>
          <a:bodyPr wrap="none" rtlCol="0">
            <a:spAutoFit/>
          </a:bodyPr>
          <a:lstStyle/>
          <a:p>
            <a:pPr fontAlgn="auto">
              <a:spcBef>
                <a:spcPts val="0"/>
              </a:spcBef>
              <a:spcAft>
                <a:spcPts val="0"/>
              </a:spcAft>
            </a:pPr>
            <a:r>
              <a:rPr lang="en-US" sz="1800" dirty="0" smtClean="0">
                <a:solidFill>
                  <a:prstClr val="black"/>
                </a:solidFill>
                <a:latin typeface="Times New Roman" panose="02020603050405020304" pitchFamily="18" charset="0"/>
                <a:cs typeface="Times New Roman" panose="02020603050405020304" pitchFamily="18" charset="0"/>
              </a:rPr>
              <a:t>SSP Appendices</a:t>
            </a:r>
            <a:endParaRPr lang="en-US" sz="1800" dirty="0">
              <a:solidFill>
                <a:prstClr val="black"/>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5791200" y="6096000"/>
            <a:ext cx="2929007" cy="369332"/>
          </a:xfrm>
          <a:prstGeom prst="rect">
            <a:avLst/>
          </a:prstGeom>
          <a:noFill/>
        </p:spPr>
        <p:txBody>
          <a:bodyPr wrap="none" rtlCol="0">
            <a:spAutoFit/>
          </a:bodyPr>
          <a:lstStyle/>
          <a:p>
            <a:pPr fontAlgn="auto">
              <a:spcBef>
                <a:spcPts val="0"/>
              </a:spcBef>
              <a:spcAft>
                <a:spcPts val="0"/>
              </a:spcAft>
            </a:pPr>
            <a:r>
              <a:rPr lang="en-US" sz="1800" dirty="0" smtClean="0">
                <a:solidFill>
                  <a:prstClr val="black"/>
                </a:solidFill>
                <a:latin typeface="Times New Roman" panose="02020603050405020304" pitchFamily="18" charset="0"/>
                <a:cs typeface="Times New Roman" panose="02020603050405020304" pitchFamily="18" charset="0"/>
              </a:rPr>
              <a:t>ISSM Certification Statement</a:t>
            </a:r>
            <a:endParaRPr lang="en-US" sz="1800" dirty="0">
              <a:solidFill>
                <a:prstClr val="black"/>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6985628" y="1732002"/>
            <a:ext cx="1852302" cy="369332"/>
          </a:xfrm>
          <a:prstGeom prst="rect">
            <a:avLst/>
          </a:prstGeom>
          <a:noFill/>
        </p:spPr>
        <p:txBody>
          <a:bodyPr wrap="none" rtlCol="0">
            <a:spAutoFit/>
          </a:bodyPr>
          <a:lstStyle/>
          <a:p>
            <a:pPr fontAlgn="auto">
              <a:spcBef>
                <a:spcPts val="0"/>
              </a:spcBef>
              <a:spcAft>
                <a:spcPts val="0"/>
              </a:spcAft>
            </a:pPr>
            <a:r>
              <a:rPr lang="en-US" sz="1800" dirty="0" smtClean="0">
                <a:solidFill>
                  <a:prstClr val="black"/>
                </a:solidFill>
                <a:latin typeface="Times New Roman" panose="02020603050405020304" pitchFamily="18" charset="0"/>
                <a:cs typeface="Times New Roman" panose="02020603050405020304" pitchFamily="18" charset="0"/>
              </a:rPr>
              <a:t>DSS In Transition</a:t>
            </a:r>
            <a:endParaRPr lang="en-US" sz="1800" dirty="0">
              <a:solidFill>
                <a:prstClr val="black"/>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3085701" y="4768334"/>
            <a:ext cx="1710789" cy="369332"/>
          </a:xfrm>
          <a:prstGeom prst="rect">
            <a:avLst/>
          </a:prstGeom>
          <a:noFill/>
        </p:spPr>
        <p:txBody>
          <a:bodyPr wrap="none" rtlCol="0">
            <a:spAutoFit/>
          </a:bodyPr>
          <a:lstStyle/>
          <a:p>
            <a:pPr fontAlgn="auto">
              <a:spcBef>
                <a:spcPts val="0"/>
              </a:spcBef>
              <a:spcAft>
                <a:spcPts val="0"/>
              </a:spcAft>
            </a:pPr>
            <a:r>
              <a:rPr lang="en-US" sz="1800" dirty="0" smtClean="0">
                <a:solidFill>
                  <a:prstClr val="black"/>
                </a:solidFill>
                <a:latin typeface="Times New Roman" panose="02020603050405020304" pitchFamily="18" charset="0"/>
                <a:cs typeface="Times New Roman" panose="02020603050405020304" pitchFamily="18" charset="0"/>
              </a:rPr>
              <a:t>NIST SP 800-61</a:t>
            </a:r>
            <a:endParaRPr lang="en-US" sz="1800" dirty="0">
              <a:solidFill>
                <a:prstClr val="black"/>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6061305" y="4813631"/>
            <a:ext cx="1797415" cy="369332"/>
          </a:xfrm>
          <a:prstGeom prst="rect">
            <a:avLst/>
          </a:prstGeom>
          <a:noFill/>
        </p:spPr>
        <p:txBody>
          <a:bodyPr wrap="none" rtlCol="0">
            <a:spAutoFit/>
          </a:bodyPr>
          <a:lstStyle/>
          <a:p>
            <a:pPr fontAlgn="auto">
              <a:spcBef>
                <a:spcPts val="0"/>
              </a:spcBef>
              <a:spcAft>
                <a:spcPts val="0"/>
              </a:spcAft>
            </a:pPr>
            <a:r>
              <a:rPr lang="en-US" sz="1800" dirty="0" smtClean="0">
                <a:solidFill>
                  <a:prstClr val="black"/>
                </a:solidFill>
                <a:latin typeface="Times New Roman" panose="02020603050405020304" pitchFamily="18" charset="0"/>
                <a:cs typeface="Times New Roman" panose="02020603050405020304" pitchFamily="18" charset="0"/>
              </a:rPr>
              <a:t>www.dss.mil/rmf</a:t>
            </a:r>
            <a:endParaRPr lang="en-US" sz="1800" dirty="0">
              <a:solidFill>
                <a:prstClr val="black"/>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6553372" y="3609439"/>
            <a:ext cx="2363596" cy="369332"/>
          </a:xfrm>
          <a:prstGeom prst="rect">
            <a:avLst/>
          </a:prstGeom>
          <a:noFill/>
        </p:spPr>
        <p:txBody>
          <a:bodyPr wrap="none" rtlCol="0">
            <a:spAutoFit/>
          </a:bodyPr>
          <a:lstStyle/>
          <a:p>
            <a:pPr fontAlgn="auto">
              <a:spcBef>
                <a:spcPts val="0"/>
              </a:spcBef>
              <a:spcAft>
                <a:spcPts val="0"/>
              </a:spcAft>
            </a:pPr>
            <a:r>
              <a:rPr lang="en-US" sz="1800" dirty="0" smtClean="0">
                <a:solidFill>
                  <a:prstClr val="black"/>
                </a:solidFill>
                <a:latin typeface="Times New Roman" panose="02020603050405020304" pitchFamily="18" charset="0"/>
                <a:cs typeface="Times New Roman" panose="02020603050405020304" pitchFamily="18" charset="0"/>
              </a:rPr>
              <a:t>Continuous Monitoring</a:t>
            </a:r>
            <a:endParaRPr lang="en-US" sz="1800" dirty="0">
              <a:solidFill>
                <a:prstClr val="black"/>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632432" y="3501837"/>
            <a:ext cx="1710789" cy="369332"/>
          </a:xfrm>
          <a:prstGeom prst="rect">
            <a:avLst/>
          </a:prstGeom>
          <a:noFill/>
        </p:spPr>
        <p:txBody>
          <a:bodyPr wrap="none" rtlCol="0">
            <a:spAutoFit/>
          </a:bodyPr>
          <a:lstStyle/>
          <a:p>
            <a:pPr fontAlgn="auto">
              <a:spcBef>
                <a:spcPts val="0"/>
              </a:spcBef>
              <a:spcAft>
                <a:spcPts val="0"/>
              </a:spcAft>
            </a:pPr>
            <a:r>
              <a:rPr lang="en-US" sz="1800" dirty="0" smtClean="0">
                <a:solidFill>
                  <a:prstClr val="black"/>
                </a:solidFill>
                <a:latin typeface="Times New Roman" panose="02020603050405020304" pitchFamily="18" charset="0"/>
                <a:cs typeface="Times New Roman" panose="02020603050405020304" pitchFamily="18" charset="0"/>
              </a:rPr>
              <a:t>NIST SP 800-60</a:t>
            </a:r>
            <a:endParaRPr lang="en-US" sz="1800" dirty="0">
              <a:solidFill>
                <a:prstClr val="black"/>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1784202" y="5720104"/>
            <a:ext cx="1877502" cy="369332"/>
          </a:xfrm>
          <a:prstGeom prst="rect">
            <a:avLst/>
          </a:prstGeom>
          <a:noFill/>
        </p:spPr>
        <p:txBody>
          <a:bodyPr wrap="none" rtlCol="0">
            <a:spAutoFit/>
          </a:bodyPr>
          <a:lstStyle/>
          <a:p>
            <a:pPr fontAlgn="auto">
              <a:spcBef>
                <a:spcPts val="0"/>
              </a:spcBef>
              <a:spcAft>
                <a:spcPts val="0"/>
              </a:spcAft>
            </a:pPr>
            <a:r>
              <a:rPr lang="en-US" sz="1800" dirty="0" smtClean="0">
                <a:solidFill>
                  <a:prstClr val="black"/>
                </a:solidFill>
                <a:latin typeface="Times New Roman" panose="02020603050405020304" pitchFamily="18" charset="0"/>
                <a:cs typeface="Times New Roman" panose="02020603050405020304" pitchFamily="18" charset="0"/>
              </a:rPr>
              <a:t>NIST SP 800-53A</a:t>
            </a:r>
            <a:endParaRPr lang="en-US" sz="1800" dirty="0">
              <a:solidFill>
                <a:prstClr val="black"/>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6929500" y="5350772"/>
            <a:ext cx="1854034" cy="369332"/>
          </a:xfrm>
          <a:prstGeom prst="rect">
            <a:avLst/>
          </a:prstGeom>
          <a:noFill/>
        </p:spPr>
        <p:txBody>
          <a:bodyPr wrap="none" rtlCol="0">
            <a:spAutoFit/>
          </a:bodyPr>
          <a:lstStyle/>
          <a:p>
            <a:pPr fontAlgn="auto">
              <a:spcBef>
                <a:spcPts val="0"/>
              </a:spcBef>
              <a:spcAft>
                <a:spcPts val="0"/>
              </a:spcAft>
            </a:pPr>
            <a:r>
              <a:rPr lang="en-US" sz="1800" dirty="0" smtClean="0">
                <a:solidFill>
                  <a:prstClr val="black"/>
                </a:solidFill>
                <a:latin typeface="Times New Roman" panose="02020603050405020304" pitchFamily="18" charset="0"/>
                <a:cs typeface="Times New Roman" panose="02020603050405020304" pitchFamily="18" charset="0"/>
              </a:rPr>
              <a:t>NIST SP-800-137</a:t>
            </a:r>
            <a:endParaRPr lang="en-US" sz="1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6212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80">
                                          <p:stCondLst>
                                            <p:cond delay="0"/>
                                          </p:stCondLst>
                                        </p:cTn>
                                        <p:tgtEl>
                                          <p:spTgt spid="15"/>
                                        </p:tgtEl>
                                      </p:cBhvr>
                                    </p:animEffect>
                                    <p:anim calcmode="lin" valueType="num">
                                      <p:cBhvr>
                                        <p:cTn id="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 dur="26">
                                          <p:stCondLst>
                                            <p:cond delay="650"/>
                                          </p:stCondLst>
                                        </p:cTn>
                                        <p:tgtEl>
                                          <p:spTgt spid="15"/>
                                        </p:tgtEl>
                                      </p:cBhvr>
                                      <p:to x="100000" y="60000"/>
                                    </p:animScale>
                                    <p:animScale>
                                      <p:cBhvr>
                                        <p:cTn id="14" dur="166" decel="50000">
                                          <p:stCondLst>
                                            <p:cond delay="676"/>
                                          </p:stCondLst>
                                        </p:cTn>
                                        <p:tgtEl>
                                          <p:spTgt spid="15"/>
                                        </p:tgtEl>
                                      </p:cBhvr>
                                      <p:to x="100000" y="100000"/>
                                    </p:animScale>
                                    <p:animScale>
                                      <p:cBhvr>
                                        <p:cTn id="15" dur="26">
                                          <p:stCondLst>
                                            <p:cond delay="1312"/>
                                          </p:stCondLst>
                                        </p:cTn>
                                        <p:tgtEl>
                                          <p:spTgt spid="15"/>
                                        </p:tgtEl>
                                      </p:cBhvr>
                                      <p:to x="100000" y="80000"/>
                                    </p:animScale>
                                    <p:animScale>
                                      <p:cBhvr>
                                        <p:cTn id="16" dur="166" decel="50000">
                                          <p:stCondLst>
                                            <p:cond delay="1338"/>
                                          </p:stCondLst>
                                        </p:cTn>
                                        <p:tgtEl>
                                          <p:spTgt spid="15"/>
                                        </p:tgtEl>
                                      </p:cBhvr>
                                      <p:to x="100000" y="100000"/>
                                    </p:animScale>
                                    <p:animScale>
                                      <p:cBhvr>
                                        <p:cTn id="17" dur="26">
                                          <p:stCondLst>
                                            <p:cond delay="1642"/>
                                          </p:stCondLst>
                                        </p:cTn>
                                        <p:tgtEl>
                                          <p:spTgt spid="15"/>
                                        </p:tgtEl>
                                      </p:cBhvr>
                                      <p:to x="100000" y="90000"/>
                                    </p:animScale>
                                    <p:animScale>
                                      <p:cBhvr>
                                        <p:cTn id="18" dur="166" decel="50000">
                                          <p:stCondLst>
                                            <p:cond delay="1668"/>
                                          </p:stCondLst>
                                        </p:cTn>
                                        <p:tgtEl>
                                          <p:spTgt spid="15"/>
                                        </p:tgtEl>
                                      </p:cBhvr>
                                      <p:to x="100000" y="100000"/>
                                    </p:animScale>
                                    <p:animScale>
                                      <p:cBhvr>
                                        <p:cTn id="19" dur="26">
                                          <p:stCondLst>
                                            <p:cond delay="1808"/>
                                          </p:stCondLst>
                                        </p:cTn>
                                        <p:tgtEl>
                                          <p:spTgt spid="15"/>
                                        </p:tgtEl>
                                      </p:cBhvr>
                                      <p:to x="100000" y="95000"/>
                                    </p:animScale>
                                    <p:animScale>
                                      <p:cBhvr>
                                        <p:cTn id="20" dur="166" decel="50000">
                                          <p:stCondLst>
                                            <p:cond delay="1834"/>
                                          </p:stCondLst>
                                        </p:cTn>
                                        <p:tgtEl>
                                          <p:spTgt spid="15"/>
                                        </p:tgtEl>
                                      </p:cBhvr>
                                      <p:to x="100000" y="100000"/>
                                    </p:animScale>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par>
                          <p:cTn id="25" fill="hold">
                            <p:stCondLst>
                              <p:cond delay="2500"/>
                            </p:stCondLst>
                            <p:childTnLst>
                              <p:par>
                                <p:cTn id="26" presetID="2" presetClass="entr" presetSubtype="4"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ppt_x"/>
                                          </p:val>
                                        </p:tav>
                                        <p:tav tm="100000">
                                          <p:val>
                                            <p:strVal val="#ppt_x"/>
                                          </p:val>
                                        </p:tav>
                                      </p:tavLst>
                                    </p:anim>
                                    <p:anim calcmode="lin" valueType="num">
                                      <p:cBhvr additive="base">
                                        <p:cTn id="29" dur="500" fill="hold"/>
                                        <p:tgtEl>
                                          <p:spTgt spid="1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500"/>
                            </p:stCondLst>
                            <p:childTnLst>
                              <p:par>
                                <p:cTn id="37" presetID="31"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 calcmode="lin" valueType="num">
                                      <p:cBhvr>
                                        <p:cTn id="41" dur="1000" fill="hold"/>
                                        <p:tgtEl>
                                          <p:spTgt spid="7"/>
                                        </p:tgtEl>
                                        <p:attrNameLst>
                                          <p:attrName>style.rotation</p:attrName>
                                        </p:attrNameLst>
                                      </p:cBhvr>
                                      <p:tavLst>
                                        <p:tav tm="0">
                                          <p:val>
                                            <p:fltVal val="90"/>
                                          </p:val>
                                        </p:tav>
                                        <p:tav tm="100000">
                                          <p:val>
                                            <p:fltVal val="0"/>
                                          </p:val>
                                        </p:tav>
                                      </p:tavLst>
                                    </p:anim>
                                    <p:animEffect transition="in" filter="fade">
                                      <p:cBhvr>
                                        <p:cTn id="42" dur="1000"/>
                                        <p:tgtEl>
                                          <p:spTgt spid="7"/>
                                        </p:tgtEl>
                                      </p:cBhvr>
                                    </p:animEffect>
                                  </p:childTnLst>
                                </p:cTn>
                              </p:par>
                            </p:childTnLst>
                          </p:cTn>
                        </p:par>
                        <p:par>
                          <p:cTn id="43" fill="hold">
                            <p:stCondLst>
                              <p:cond delay="4500"/>
                            </p:stCondLst>
                            <p:childTnLst>
                              <p:par>
                                <p:cTn id="44" presetID="14" presetClass="entr" presetSubtype="1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randombar(horizontal)">
                                      <p:cBhvr>
                                        <p:cTn id="46" dur="500"/>
                                        <p:tgtEl>
                                          <p:spTgt spid="11"/>
                                        </p:tgtEl>
                                      </p:cBhvr>
                                    </p:animEffect>
                                  </p:childTnLst>
                                </p:cTn>
                              </p:par>
                            </p:childTnLst>
                          </p:cTn>
                        </p:par>
                        <p:par>
                          <p:cTn id="47" fill="hold">
                            <p:stCondLst>
                              <p:cond delay="5000"/>
                            </p:stCondLst>
                            <p:childTnLst>
                              <p:par>
                                <p:cTn id="48" presetID="16" presetClass="entr" presetSubtype="21" fill="hold" grpId="0" nodeType="after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barn(inVertical)">
                                      <p:cBhvr>
                                        <p:cTn id="50" dur="500"/>
                                        <p:tgtEl>
                                          <p:spTgt spid="8"/>
                                        </p:tgtEl>
                                      </p:cBhvr>
                                    </p:animEffect>
                                  </p:childTnLst>
                                </p:cTn>
                              </p:par>
                            </p:childTnLst>
                          </p:cTn>
                        </p:par>
                        <p:par>
                          <p:cTn id="51" fill="hold">
                            <p:stCondLst>
                              <p:cond delay="5500"/>
                            </p:stCondLst>
                            <p:childTnLst>
                              <p:par>
                                <p:cTn id="52" presetID="26" presetClass="entr" presetSubtype="0" fill="hold" grpId="0" nodeType="after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wipe(down)">
                                      <p:cBhvr>
                                        <p:cTn id="54" dur="580">
                                          <p:stCondLst>
                                            <p:cond delay="0"/>
                                          </p:stCondLst>
                                        </p:cTn>
                                        <p:tgtEl>
                                          <p:spTgt spid="10"/>
                                        </p:tgtEl>
                                      </p:cBhvr>
                                    </p:animEffect>
                                    <p:anim calcmode="lin" valueType="num">
                                      <p:cBhvr>
                                        <p:cTn id="55"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0" dur="26">
                                          <p:stCondLst>
                                            <p:cond delay="650"/>
                                          </p:stCondLst>
                                        </p:cTn>
                                        <p:tgtEl>
                                          <p:spTgt spid="10"/>
                                        </p:tgtEl>
                                      </p:cBhvr>
                                      <p:to x="100000" y="60000"/>
                                    </p:animScale>
                                    <p:animScale>
                                      <p:cBhvr>
                                        <p:cTn id="61" dur="166" decel="50000">
                                          <p:stCondLst>
                                            <p:cond delay="676"/>
                                          </p:stCondLst>
                                        </p:cTn>
                                        <p:tgtEl>
                                          <p:spTgt spid="10"/>
                                        </p:tgtEl>
                                      </p:cBhvr>
                                      <p:to x="100000" y="100000"/>
                                    </p:animScale>
                                    <p:animScale>
                                      <p:cBhvr>
                                        <p:cTn id="62" dur="26">
                                          <p:stCondLst>
                                            <p:cond delay="1312"/>
                                          </p:stCondLst>
                                        </p:cTn>
                                        <p:tgtEl>
                                          <p:spTgt spid="10"/>
                                        </p:tgtEl>
                                      </p:cBhvr>
                                      <p:to x="100000" y="80000"/>
                                    </p:animScale>
                                    <p:animScale>
                                      <p:cBhvr>
                                        <p:cTn id="63" dur="166" decel="50000">
                                          <p:stCondLst>
                                            <p:cond delay="1338"/>
                                          </p:stCondLst>
                                        </p:cTn>
                                        <p:tgtEl>
                                          <p:spTgt spid="10"/>
                                        </p:tgtEl>
                                      </p:cBhvr>
                                      <p:to x="100000" y="100000"/>
                                    </p:animScale>
                                    <p:animScale>
                                      <p:cBhvr>
                                        <p:cTn id="64" dur="26">
                                          <p:stCondLst>
                                            <p:cond delay="1642"/>
                                          </p:stCondLst>
                                        </p:cTn>
                                        <p:tgtEl>
                                          <p:spTgt spid="10"/>
                                        </p:tgtEl>
                                      </p:cBhvr>
                                      <p:to x="100000" y="90000"/>
                                    </p:animScale>
                                    <p:animScale>
                                      <p:cBhvr>
                                        <p:cTn id="65" dur="166" decel="50000">
                                          <p:stCondLst>
                                            <p:cond delay="1668"/>
                                          </p:stCondLst>
                                        </p:cTn>
                                        <p:tgtEl>
                                          <p:spTgt spid="10"/>
                                        </p:tgtEl>
                                      </p:cBhvr>
                                      <p:to x="100000" y="100000"/>
                                    </p:animScale>
                                    <p:animScale>
                                      <p:cBhvr>
                                        <p:cTn id="66" dur="26">
                                          <p:stCondLst>
                                            <p:cond delay="1808"/>
                                          </p:stCondLst>
                                        </p:cTn>
                                        <p:tgtEl>
                                          <p:spTgt spid="10"/>
                                        </p:tgtEl>
                                      </p:cBhvr>
                                      <p:to x="100000" y="95000"/>
                                    </p:animScale>
                                    <p:animScale>
                                      <p:cBhvr>
                                        <p:cTn id="67" dur="166" decel="50000">
                                          <p:stCondLst>
                                            <p:cond delay="1834"/>
                                          </p:stCondLst>
                                        </p:cTn>
                                        <p:tgtEl>
                                          <p:spTgt spid="10"/>
                                        </p:tgtEl>
                                      </p:cBhvr>
                                      <p:to x="100000" y="100000"/>
                                    </p:animScale>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14" presetClass="entr" presetSubtype="10" fill="hold" grpId="0"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randombar(horizontal)">
                                      <p:cBhvr>
                                        <p:cTn id="77" dur="500"/>
                                        <p:tgtEl>
                                          <p:spTgt spid="18"/>
                                        </p:tgtEl>
                                      </p:cBhvr>
                                    </p:animEffect>
                                  </p:childTnLst>
                                </p:cTn>
                              </p:par>
                            </p:childTnLst>
                          </p:cTn>
                        </p:par>
                        <p:par>
                          <p:cTn id="78" fill="hold">
                            <p:stCondLst>
                              <p:cond delay="9000"/>
                            </p:stCondLst>
                            <p:childTnLst>
                              <p:par>
                                <p:cTn id="79" presetID="45" presetClass="entr" presetSubtype="0"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fade">
                                      <p:cBhvr>
                                        <p:cTn id="81" dur="2000"/>
                                        <p:tgtEl>
                                          <p:spTgt spid="9"/>
                                        </p:tgtEl>
                                      </p:cBhvr>
                                    </p:animEffect>
                                    <p:anim calcmode="lin" valueType="num">
                                      <p:cBhvr>
                                        <p:cTn id="82" dur="2000" fill="hold"/>
                                        <p:tgtEl>
                                          <p:spTgt spid="9"/>
                                        </p:tgtEl>
                                        <p:attrNameLst>
                                          <p:attrName>ppt_w</p:attrName>
                                        </p:attrNameLst>
                                      </p:cBhvr>
                                      <p:tavLst>
                                        <p:tav tm="0" fmla="#ppt_w*sin(2.5*pi*$)">
                                          <p:val>
                                            <p:fltVal val="0"/>
                                          </p:val>
                                        </p:tav>
                                        <p:tav tm="100000">
                                          <p:val>
                                            <p:fltVal val="1"/>
                                          </p:val>
                                        </p:tav>
                                      </p:tavLst>
                                    </p:anim>
                                    <p:anim calcmode="lin" valueType="num">
                                      <p:cBhvr>
                                        <p:cTn id="83" dur="2000" fill="hold"/>
                                        <p:tgtEl>
                                          <p:spTgt spid="9"/>
                                        </p:tgtEl>
                                        <p:attrNameLst>
                                          <p:attrName>ppt_h</p:attrName>
                                        </p:attrNameLst>
                                      </p:cBhvr>
                                      <p:tavLst>
                                        <p:tav tm="0">
                                          <p:val>
                                            <p:strVal val="#ppt_h"/>
                                          </p:val>
                                        </p:tav>
                                        <p:tav tm="100000">
                                          <p:val>
                                            <p:strVal val="#ppt_h"/>
                                          </p:val>
                                        </p:tav>
                                      </p:tavLst>
                                    </p:anim>
                                  </p:childTnLst>
                                </p:cTn>
                              </p:par>
                            </p:childTnLst>
                          </p:cTn>
                        </p:par>
                        <p:par>
                          <p:cTn id="84" fill="hold">
                            <p:stCondLst>
                              <p:cond delay="11000"/>
                            </p:stCondLst>
                            <p:childTnLst>
                              <p:par>
                                <p:cTn id="85" presetID="31" presetClass="entr" presetSubtype="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1000" fill="hold"/>
                                        <p:tgtEl>
                                          <p:spTgt spid="16"/>
                                        </p:tgtEl>
                                        <p:attrNameLst>
                                          <p:attrName>ppt_w</p:attrName>
                                        </p:attrNameLst>
                                      </p:cBhvr>
                                      <p:tavLst>
                                        <p:tav tm="0">
                                          <p:val>
                                            <p:fltVal val="0"/>
                                          </p:val>
                                        </p:tav>
                                        <p:tav tm="100000">
                                          <p:val>
                                            <p:strVal val="#ppt_w"/>
                                          </p:val>
                                        </p:tav>
                                      </p:tavLst>
                                    </p:anim>
                                    <p:anim calcmode="lin" valueType="num">
                                      <p:cBhvr>
                                        <p:cTn id="88" dur="1000" fill="hold"/>
                                        <p:tgtEl>
                                          <p:spTgt spid="16"/>
                                        </p:tgtEl>
                                        <p:attrNameLst>
                                          <p:attrName>ppt_h</p:attrName>
                                        </p:attrNameLst>
                                      </p:cBhvr>
                                      <p:tavLst>
                                        <p:tav tm="0">
                                          <p:val>
                                            <p:fltVal val="0"/>
                                          </p:val>
                                        </p:tav>
                                        <p:tav tm="100000">
                                          <p:val>
                                            <p:strVal val="#ppt_h"/>
                                          </p:val>
                                        </p:tav>
                                      </p:tavLst>
                                    </p:anim>
                                    <p:anim calcmode="lin" valueType="num">
                                      <p:cBhvr>
                                        <p:cTn id="89" dur="1000" fill="hold"/>
                                        <p:tgtEl>
                                          <p:spTgt spid="16"/>
                                        </p:tgtEl>
                                        <p:attrNameLst>
                                          <p:attrName>style.rotation</p:attrName>
                                        </p:attrNameLst>
                                      </p:cBhvr>
                                      <p:tavLst>
                                        <p:tav tm="0">
                                          <p:val>
                                            <p:fltVal val="90"/>
                                          </p:val>
                                        </p:tav>
                                        <p:tav tm="100000">
                                          <p:val>
                                            <p:fltVal val="0"/>
                                          </p:val>
                                        </p:tav>
                                      </p:tavLst>
                                    </p:anim>
                                    <p:animEffect transition="in" filter="fade">
                                      <p:cBhvr>
                                        <p:cTn id="90" dur="1000"/>
                                        <p:tgtEl>
                                          <p:spTgt spid="16"/>
                                        </p:tgtEl>
                                      </p:cBhvr>
                                    </p:animEffect>
                                  </p:childTnLst>
                                </p:cTn>
                              </p:par>
                            </p:childTnLst>
                          </p:cTn>
                        </p:par>
                        <p:par>
                          <p:cTn id="91" fill="hold">
                            <p:stCondLst>
                              <p:cond delay="12000"/>
                            </p:stCondLst>
                            <p:childTnLst>
                              <p:par>
                                <p:cTn id="92" presetID="42" presetClass="entr" presetSubtype="0" fill="hold" grpId="0" nodeType="afterEffect">
                                  <p:stCondLst>
                                    <p:cond delay="0"/>
                                  </p:stCondLst>
                                  <p:childTnLst>
                                    <p:set>
                                      <p:cBhvr>
                                        <p:cTn id="93" dur="1" fill="hold">
                                          <p:stCondLst>
                                            <p:cond delay="0"/>
                                          </p:stCondLst>
                                        </p:cTn>
                                        <p:tgtEl>
                                          <p:spTgt spid="5"/>
                                        </p:tgtEl>
                                        <p:attrNameLst>
                                          <p:attrName>style.visibility</p:attrName>
                                        </p:attrNameLst>
                                      </p:cBhvr>
                                      <p:to>
                                        <p:strVal val="visible"/>
                                      </p:to>
                                    </p:set>
                                    <p:animEffect transition="in" filter="fade">
                                      <p:cBhvr>
                                        <p:cTn id="94" dur="1000"/>
                                        <p:tgtEl>
                                          <p:spTgt spid="5"/>
                                        </p:tgtEl>
                                      </p:cBhvr>
                                    </p:animEffect>
                                    <p:anim calcmode="lin" valueType="num">
                                      <p:cBhvr>
                                        <p:cTn id="95" dur="1000" fill="hold"/>
                                        <p:tgtEl>
                                          <p:spTgt spid="5"/>
                                        </p:tgtEl>
                                        <p:attrNameLst>
                                          <p:attrName>ppt_x</p:attrName>
                                        </p:attrNameLst>
                                      </p:cBhvr>
                                      <p:tavLst>
                                        <p:tav tm="0">
                                          <p:val>
                                            <p:strVal val="#ppt_x"/>
                                          </p:val>
                                        </p:tav>
                                        <p:tav tm="100000">
                                          <p:val>
                                            <p:strVal val="#ppt_x"/>
                                          </p:val>
                                        </p:tav>
                                      </p:tavLst>
                                    </p:anim>
                                    <p:anim calcmode="lin" valueType="num">
                                      <p:cBhvr>
                                        <p:cTn id="96" dur="1000" fill="hold"/>
                                        <p:tgtEl>
                                          <p:spTgt spid="5"/>
                                        </p:tgtEl>
                                        <p:attrNameLst>
                                          <p:attrName>ppt_y</p:attrName>
                                        </p:attrNameLst>
                                      </p:cBhvr>
                                      <p:tavLst>
                                        <p:tav tm="0">
                                          <p:val>
                                            <p:strVal val="#ppt_y+.1"/>
                                          </p:val>
                                        </p:tav>
                                        <p:tav tm="100000">
                                          <p:val>
                                            <p:strVal val="#ppt_y"/>
                                          </p:val>
                                        </p:tav>
                                      </p:tavLst>
                                    </p:anim>
                                  </p:childTnLst>
                                </p:cTn>
                              </p:par>
                            </p:childTnLst>
                          </p:cTn>
                        </p:par>
                        <p:par>
                          <p:cTn id="97" fill="hold">
                            <p:stCondLst>
                              <p:cond delay="13000"/>
                            </p:stCondLst>
                            <p:childTnLst>
                              <p:par>
                                <p:cTn id="98" presetID="2" presetClass="entr" presetSubtype="4"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additive="base">
                                        <p:cTn id="100" dur="500" fill="hold"/>
                                        <p:tgtEl>
                                          <p:spTgt spid="14"/>
                                        </p:tgtEl>
                                        <p:attrNameLst>
                                          <p:attrName>ppt_x</p:attrName>
                                        </p:attrNameLst>
                                      </p:cBhvr>
                                      <p:tavLst>
                                        <p:tav tm="0">
                                          <p:val>
                                            <p:strVal val="#ppt_x"/>
                                          </p:val>
                                        </p:tav>
                                        <p:tav tm="100000">
                                          <p:val>
                                            <p:strVal val="#ppt_x"/>
                                          </p:val>
                                        </p:tav>
                                      </p:tavLst>
                                    </p:anim>
                                    <p:anim calcmode="lin" valueType="num">
                                      <p:cBhvr additive="base">
                                        <p:cTn id="101" dur="500" fill="hold"/>
                                        <p:tgtEl>
                                          <p:spTgt spid="14"/>
                                        </p:tgtEl>
                                        <p:attrNameLst>
                                          <p:attrName>ppt_y</p:attrName>
                                        </p:attrNameLst>
                                      </p:cBhvr>
                                      <p:tavLst>
                                        <p:tav tm="0">
                                          <p:val>
                                            <p:strVal val="1+#ppt_h/2"/>
                                          </p:val>
                                        </p:tav>
                                        <p:tav tm="100000">
                                          <p:val>
                                            <p:strVal val="#ppt_y"/>
                                          </p:val>
                                        </p:tav>
                                      </p:tavLst>
                                    </p:anim>
                                  </p:childTnLst>
                                </p:cTn>
                              </p:par>
                            </p:childTnLst>
                          </p:cTn>
                        </p:par>
                        <p:par>
                          <p:cTn id="102" fill="hold">
                            <p:stCondLst>
                              <p:cond delay="13500"/>
                            </p:stCondLst>
                            <p:childTnLst>
                              <p:par>
                                <p:cTn id="103" presetID="26" presetClass="entr" presetSubtype="0" fill="hold" grpId="0" nodeType="afterEffect">
                                  <p:stCondLst>
                                    <p:cond delay="0"/>
                                  </p:stCondLst>
                                  <p:childTnLst>
                                    <p:set>
                                      <p:cBhvr>
                                        <p:cTn id="104" dur="1" fill="hold">
                                          <p:stCondLst>
                                            <p:cond delay="0"/>
                                          </p:stCondLst>
                                        </p:cTn>
                                        <p:tgtEl>
                                          <p:spTgt spid="12"/>
                                        </p:tgtEl>
                                        <p:attrNameLst>
                                          <p:attrName>style.visibility</p:attrName>
                                        </p:attrNameLst>
                                      </p:cBhvr>
                                      <p:to>
                                        <p:strVal val="visible"/>
                                      </p:to>
                                    </p:set>
                                    <p:animEffect transition="in" filter="wipe(down)">
                                      <p:cBhvr>
                                        <p:cTn id="105" dur="580">
                                          <p:stCondLst>
                                            <p:cond delay="0"/>
                                          </p:stCondLst>
                                        </p:cTn>
                                        <p:tgtEl>
                                          <p:spTgt spid="12"/>
                                        </p:tgtEl>
                                      </p:cBhvr>
                                    </p:animEffect>
                                    <p:anim calcmode="lin" valueType="num">
                                      <p:cBhvr>
                                        <p:cTn id="10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11" dur="26">
                                          <p:stCondLst>
                                            <p:cond delay="650"/>
                                          </p:stCondLst>
                                        </p:cTn>
                                        <p:tgtEl>
                                          <p:spTgt spid="12"/>
                                        </p:tgtEl>
                                      </p:cBhvr>
                                      <p:to x="100000" y="60000"/>
                                    </p:animScale>
                                    <p:animScale>
                                      <p:cBhvr>
                                        <p:cTn id="112" dur="166" decel="50000">
                                          <p:stCondLst>
                                            <p:cond delay="676"/>
                                          </p:stCondLst>
                                        </p:cTn>
                                        <p:tgtEl>
                                          <p:spTgt spid="12"/>
                                        </p:tgtEl>
                                      </p:cBhvr>
                                      <p:to x="100000" y="100000"/>
                                    </p:animScale>
                                    <p:animScale>
                                      <p:cBhvr>
                                        <p:cTn id="113" dur="26">
                                          <p:stCondLst>
                                            <p:cond delay="1312"/>
                                          </p:stCondLst>
                                        </p:cTn>
                                        <p:tgtEl>
                                          <p:spTgt spid="12"/>
                                        </p:tgtEl>
                                      </p:cBhvr>
                                      <p:to x="100000" y="80000"/>
                                    </p:animScale>
                                    <p:animScale>
                                      <p:cBhvr>
                                        <p:cTn id="114" dur="166" decel="50000">
                                          <p:stCondLst>
                                            <p:cond delay="1338"/>
                                          </p:stCondLst>
                                        </p:cTn>
                                        <p:tgtEl>
                                          <p:spTgt spid="12"/>
                                        </p:tgtEl>
                                      </p:cBhvr>
                                      <p:to x="100000" y="100000"/>
                                    </p:animScale>
                                    <p:animScale>
                                      <p:cBhvr>
                                        <p:cTn id="115" dur="26">
                                          <p:stCondLst>
                                            <p:cond delay="1642"/>
                                          </p:stCondLst>
                                        </p:cTn>
                                        <p:tgtEl>
                                          <p:spTgt spid="12"/>
                                        </p:tgtEl>
                                      </p:cBhvr>
                                      <p:to x="100000" y="90000"/>
                                    </p:animScale>
                                    <p:animScale>
                                      <p:cBhvr>
                                        <p:cTn id="116" dur="166" decel="50000">
                                          <p:stCondLst>
                                            <p:cond delay="1668"/>
                                          </p:stCondLst>
                                        </p:cTn>
                                        <p:tgtEl>
                                          <p:spTgt spid="12"/>
                                        </p:tgtEl>
                                      </p:cBhvr>
                                      <p:to x="100000" y="100000"/>
                                    </p:animScale>
                                    <p:animScale>
                                      <p:cBhvr>
                                        <p:cTn id="117" dur="26">
                                          <p:stCondLst>
                                            <p:cond delay="1808"/>
                                          </p:stCondLst>
                                        </p:cTn>
                                        <p:tgtEl>
                                          <p:spTgt spid="12"/>
                                        </p:tgtEl>
                                      </p:cBhvr>
                                      <p:to x="100000" y="95000"/>
                                    </p:animScale>
                                    <p:animScale>
                                      <p:cBhvr>
                                        <p:cTn id="118" dur="166" decel="50000">
                                          <p:stCondLst>
                                            <p:cond delay="1834"/>
                                          </p:stCondLst>
                                        </p:cTn>
                                        <p:tgtEl>
                                          <p:spTgt spid="12"/>
                                        </p:tgtEl>
                                      </p:cBhvr>
                                      <p:to x="100000" y="100000"/>
                                    </p:animScale>
                                  </p:childTnLst>
                                </p:cTn>
                              </p:par>
                            </p:childTnLst>
                          </p:cTn>
                        </p:par>
                        <p:par>
                          <p:cTn id="119" fill="hold">
                            <p:stCondLst>
                              <p:cond delay="15500"/>
                            </p:stCondLst>
                            <p:childTnLst>
                              <p:par>
                                <p:cTn id="120" presetID="2" presetClass="entr" presetSubtype="4" fill="hold" grpId="0" nodeType="afterEffect">
                                  <p:stCondLst>
                                    <p:cond delay="0"/>
                                  </p:stCondLst>
                                  <p:childTnLst>
                                    <p:set>
                                      <p:cBhvr>
                                        <p:cTn id="121" dur="1" fill="hold">
                                          <p:stCondLst>
                                            <p:cond delay="0"/>
                                          </p:stCondLst>
                                        </p:cTn>
                                        <p:tgtEl>
                                          <p:spTgt spid="21"/>
                                        </p:tgtEl>
                                        <p:attrNameLst>
                                          <p:attrName>style.visibility</p:attrName>
                                        </p:attrNameLst>
                                      </p:cBhvr>
                                      <p:to>
                                        <p:strVal val="visible"/>
                                      </p:to>
                                    </p:set>
                                    <p:anim calcmode="lin" valueType="num">
                                      <p:cBhvr additive="base">
                                        <p:cTn id="122" dur="500" fill="hold"/>
                                        <p:tgtEl>
                                          <p:spTgt spid="21"/>
                                        </p:tgtEl>
                                        <p:attrNameLst>
                                          <p:attrName>ppt_x</p:attrName>
                                        </p:attrNameLst>
                                      </p:cBhvr>
                                      <p:tavLst>
                                        <p:tav tm="0">
                                          <p:val>
                                            <p:strVal val="#ppt_x"/>
                                          </p:val>
                                        </p:tav>
                                        <p:tav tm="100000">
                                          <p:val>
                                            <p:strVal val="#ppt_x"/>
                                          </p:val>
                                        </p:tav>
                                      </p:tavLst>
                                    </p:anim>
                                    <p:anim calcmode="lin" valueType="num">
                                      <p:cBhvr additive="base">
                                        <p:cTn id="123" dur="500" fill="hold"/>
                                        <p:tgtEl>
                                          <p:spTgt spid="21"/>
                                        </p:tgtEl>
                                        <p:attrNameLst>
                                          <p:attrName>ppt_y</p:attrName>
                                        </p:attrNameLst>
                                      </p:cBhvr>
                                      <p:tavLst>
                                        <p:tav tm="0">
                                          <p:val>
                                            <p:strVal val="1+#ppt_h/2"/>
                                          </p:val>
                                        </p:tav>
                                        <p:tav tm="100000">
                                          <p:val>
                                            <p:strVal val="#ppt_y"/>
                                          </p:val>
                                        </p:tav>
                                      </p:tavLst>
                                    </p:anim>
                                  </p:childTnLst>
                                </p:cTn>
                              </p:par>
                            </p:childTnLst>
                          </p:cTn>
                        </p:par>
                        <p:par>
                          <p:cTn id="124" fill="hold">
                            <p:stCondLst>
                              <p:cond delay="16000"/>
                            </p:stCondLst>
                            <p:childTnLst>
                              <p:par>
                                <p:cTn id="125" presetID="45" presetClass="entr" presetSubtype="0" fill="hold" grpId="0" nodeType="afterEffect">
                                  <p:stCondLst>
                                    <p:cond delay="0"/>
                                  </p:stCondLst>
                                  <p:childTnLst>
                                    <p:set>
                                      <p:cBhvr>
                                        <p:cTn id="126" dur="1" fill="hold">
                                          <p:stCondLst>
                                            <p:cond delay="0"/>
                                          </p:stCondLst>
                                        </p:cTn>
                                        <p:tgtEl>
                                          <p:spTgt spid="22"/>
                                        </p:tgtEl>
                                        <p:attrNameLst>
                                          <p:attrName>style.visibility</p:attrName>
                                        </p:attrNameLst>
                                      </p:cBhvr>
                                      <p:to>
                                        <p:strVal val="visible"/>
                                      </p:to>
                                    </p:set>
                                    <p:animEffect transition="in" filter="fade">
                                      <p:cBhvr>
                                        <p:cTn id="127" dur="2000"/>
                                        <p:tgtEl>
                                          <p:spTgt spid="22"/>
                                        </p:tgtEl>
                                      </p:cBhvr>
                                    </p:animEffect>
                                    <p:anim calcmode="lin" valueType="num">
                                      <p:cBhvr>
                                        <p:cTn id="128" dur="2000" fill="hold"/>
                                        <p:tgtEl>
                                          <p:spTgt spid="22"/>
                                        </p:tgtEl>
                                        <p:attrNameLst>
                                          <p:attrName>ppt_w</p:attrName>
                                        </p:attrNameLst>
                                      </p:cBhvr>
                                      <p:tavLst>
                                        <p:tav tm="0" fmla="#ppt_w*sin(2.5*pi*$)">
                                          <p:val>
                                            <p:fltVal val="0"/>
                                          </p:val>
                                        </p:tav>
                                        <p:tav tm="100000">
                                          <p:val>
                                            <p:fltVal val="1"/>
                                          </p:val>
                                        </p:tav>
                                      </p:tavLst>
                                    </p:anim>
                                    <p:anim calcmode="lin" valueType="num">
                                      <p:cBhvr>
                                        <p:cTn id="129" dur="2000" fill="hold"/>
                                        <p:tgtEl>
                                          <p:spTgt spid="22"/>
                                        </p:tgtEl>
                                        <p:attrNameLst>
                                          <p:attrName>ppt_h</p:attrName>
                                        </p:attrNameLst>
                                      </p:cBhvr>
                                      <p:tavLst>
                                        <p:tav tm="0">
                                          <p:val>
                                            <p:strVal val="#ppt_h"/>
                                          </p:val>
                                        </p:tav>
                                        <p:tav tm="100000">
                                          <p:val>
                                            <p:strVal val="#ppt_h"/>
                                          </p:val>
                                        </p:tav>
                                      </p:tavLst>
                                    </p:anim>
                                  </p:childTnLst>
                                </p:cTn>
                              </p:par>
                            </p:childTnLst>
                          </p:cTn>
                        </p:par>
                        <p:par>
                          <p:cTn id="130" fill="hold">
                            <p:stCondLst>
                              <p:cond delay="18000"/>
                            </p:stCondLst>
                            <p:childTnLst>
                              <p:par>
                                <p:cTn id="131" presetID="31" presetClass="entr" presetSubtype="0" fill="hold" grpId="0" nodeType="afterEffect">
                                  <p:stCondLst>
                                    <p:cond delay="0"/>
                                  </p:stCondLst>
                                  <p:childTnLst>
                                    <p:set>
                                      <p:cBhvr>
                                        <p:cTn id="132" dur="1" fill="hold">
                                          <p:stCondLst>
                                            <p:cond delay="0"/>
                                          </p:stCondLst>
                                        </p:cTn>
                                        <p:tgtEl>
                                          <p:spTgt spid="23"/>
                                        </p:tgtEl>
                                        <p:attrNameLst>
                                          <p:attrName>style.visibility</p:attrName>
                                        </p:attrNameLst>
                                      </p:cBhvr>
                                      <p:to>
                                        <p:strVal val="visible"/>
                                      </p:to>
                                    </p:set>
                                    <p:anim calcmode="lin" valueType="num">
                                      <p:cBhvr>
                                        <p:cTn id="133" dur="1000" fill="hold"/>
                                        <p:tgtEl>
                                          <p:spTgt spid="23"/>
                                        </p:tgtEl>
                                        <p:attrNameLst>
                                          <p:attrName>ppt_w</p:attrName>
                                        </p:attrNameLst>
                                      </p:cBhvr>
                                      <p:tavLst>
                                        <p:tav tm="0">
                                          <p:val>
                                            <p:fltVal val="0"/>
                                          </p:val>
                                        </p:tav>
                                        <p:tav tm="100000">
                                          <p:val>
                                            <p:strVal val="#ppt_w"/>
                                          </p:val>
                                        </p:tav>
                                      </p:tavLst>
                                    </p:anim>
                                    <p:anim calcmode="lin" valueType="num">
                                      <p:cBhvr>
                                        <p:cTn id="134" dur="1000" fill="hold"/>
                                        <p:tgtEl>
                                          <p:spTgt spid="23"/>
                                        </p:tgtEl>
                                        <p:attrNameLst>
                                          <p:attrName>ppt_h</p:attrName>
                                        </p:attrNameLst>
                                      </p:cBhvr>
                                      <p:tavLst>
                                        <p:tav tm="0">
                                          <p:val>
                                            <p:fltVal val="0"/>
                                          </p:val>
                                        </p:tav>
                                        <p:tav tm="100000">
                                          <p:val>
                                            <p:strVal val="#ppt_h"/>
                                          </p:val>
                                        </p:tav>
                                      </p:tavLst>
                                    </p:anim>
                                    <p:anim calcmode="lin" valueType="num">
                                      <p:cBhvr>
                                        <p:cTn id="135" dur="1000" fill="hold"/>
                                        <p:tgtEl>
                                          <p:spTgt spid="23"/>
                                        </p:tgtEl>
                                        <p:attrNameLst>
                                          <p:attrName>style.rotation</p:attrName>
                                        </p:attrNameLst>
                                      </p:cBhvr>
                                      <p:tavLst>
                                        <p:tav tm="0">
                                          <p:val>
                                            <p:fltVal val="90"/>
                                          </p:val>
                                        </p:tav>
                                        <p:tav tm="100000">
                                          <p:val>
                                            <p:fltVal val="0"/>
                                          </p:val>
                                        </p:tav>
                                      </p:tavLst>
                                    </p:anim>
                                    <p:animEffect transition="in" filter="fade">
                                      <p:cBhvr>
                                        <p:cTn id="136" dur="1000"/>
                                        <p:tgtEl>
                                          <p:spTgt spid="23"/>
                                        </p:tgtEl>
                                      </p:cBhvr>
                                    </p:animEffect>
                                  </p:childTnLst>
                                </p:cTn>
                              </p:par>
                            </p:childTnLst>
                          </p:cTn>
                        </p:par>
                        <p:par>
                          <p:cTn id="137" fill="hold">
                            <p:stCondLst>
                              <p:cond delay="19000"/>
                            </p:stCondLst>
                            <p:childTnLst>
                              <p:par>
                                <p:cTn id="138" presetID="31" presetClass="entr" presetSubtype="0" fill="hold" grpId="0" nodeType="afterEffect">
                                  <p:stCondLst>
                                    <p:cond delay="0"/>
                                  </p:stCondLst>
                                  <p:childTnLst>
                                    <p:set>
                                      <p:cBhvr>
                                        <p:cTn id="139" dur="1" fill="hold">
                                          <p:stCondLst>
                                            <p:cond delay="0"/>
                                          </p:stCondLst>
                                        </p:cTn>
                                        <p:tgtEl>
                                          <p:spTgt spid="24"/>
                                        </p:tgtEl>
                                        <p:attrNameLst>
                                          <p:attrName>style.visibility</p:attrName>
                                        </p:attrNameLst>
                                      </p:cBhvr>
                                      <p:to>
                                        <p:strVal val="visible"/>
                                      </p:to>
                                    </p:set>
                                    <p:anim calcmode="lin" valueType="num">
                                      <p:cBhvr>
                                        <p:cTn id="140" dur="1000" fill="hold"/>
                                        <p:tgtEl>
                                          <p:spTgt spid="24"/>
                                        </p:tgtEl>
                                        <p:attrNameLst>
                                          <p:attrName>ppt_w</p:attrName>
                                        </p:attrNameLst>
                                      </p:cBhvr>
                                      <p:tavLst>
                                        <p:tav tm="0">
                                          <p:val>
                                            <p:fltVal val="0"/>
                                          </p:val>
                                        </p:tav>
                                        <p:tav tm="100000">
                                          <p:val>
                                            <p:strVal val="#ppt_w"/>
                                          </p:val>
                                        </p:tav>
                                      </p:tavLst>
                                    </p:anim>
                                    <p:anim calcmode="lin" valueType="num">
                                      <p:cBhvr>
                                        <p:cTn id="141" dur="1000" fill="hold"/>
                                        <p:tgtEl>
                                          <p:spTgt spid="24"/>
                                        </p:tgtEl>
                                        <p:attrNameLst>
                                          <p:attrName>ppt_h</p:attrName>
                                        </p:attrNameLst>
                                      </p:cBhvr>
                                      <p:tavLst>
                                        <p:tav tm="0">
                                          <p:val>
                                            <p:fltVal val="0"/>
                                          </p:val>
                                        </p:tav>
                                        <p:tav tm="100000">
                                          <p:val>
                                            <p:strVal val="#ppt_h"/>
                                          </p:val>
                                        </p:tav>
                                      </p:tavLst>
                                    </p:anim>
                                    <p:anim calcmode="lin" valueType="num">
                                      <p:cBhvr>
                                        <p:cTn id="142" dur="1000" fill="hold"/>
                                        <p:tgtEl>
                                          <p:spTgt spid="24"/>
                                        </p:tgtEl>
                                        <p:attrNameLst>
                                          <p:attrName>style.rotation</p:attrName>
                                        </p:attrNameLst>
                                      </p:cBhvr>
                                      <p:tavLst>
                                        <p:tav tm="0">
                                          <p:val>
                                            <p:fltVal val="90"/>
                                          </p:val>
                                        </p:tav>
                                        <p:tav tm="100000">
                                          <p:val>
                                            <p:fltVal val="0"/>
                                          </p:val>
                                        </p:tav>
                                      </p:tavLst>
                                    </p:anim>
                                    <p:animEffect transition="in" filter="fade">
                                      <p:cBhvr>
                                        <p:cTn id="143" dur="1000"/>
                                        <p:tgtEl>
                                          <p:spTgt spid="24"/>
                                        </p:tgtEl>
                                      </p:cBhvr>
                                    </p:animEffect>
                                  </p:childTnLst>
                                </p:cTn>
                              </p:par>
                            </p:childTnLst>
                          </p:cTn>
                        </p:par>
                        <p:par>
                          <p:cTn id="144" fill="hold">
                            <p:stCondLst>
                              <p:cond delay="20000"/>
                            </p:stCondLst>
                            <p:childTnLst>
                              <p:par>
                                <p:cTn id="145" presetID="31" presetClass="entr" presetSubtype="0" fill="hold" grpId="0" nodeType="afterEffect">
                                  <p:stCondLst>
                                    <p:cond delay="0"/>
                                  </p:stCondLst>
                                  <p:childTnLst>
                                    <p:set>
                                      <p:cBhvr>
                                        <p:cTn id="146" dur="1" fill="hold">
                                          <p:stCondLst>
                                            <p:cond delay="0"/>
                                          </p:stCondLst>
                                        </p:cTn>
                                        <p:tgtEl>
                                          <p:spTgt spid="25"/>
                                        </p:tgtEl>
                                        <p:attrNameLst>
                                          <p:attrName>style.visibility</p:attrName>
                                        </p:attrNameLst>
                                      </p:cBhvr>
                                      <p:to>
                                        <p:strVal val="visible"/>
                                      </p:to>
                                    </p:set>
                                    <p:anim calcmode="lin" valueType="num">
                                      <p:cBhvr>
                                        <p:cTn id="147" dur="1000" fill="hold"/>
                                        <p:tgtEl>
                                          <p:spTgt spid="25"/>
                                        </p:tgtEl>
                                        <p:attrNameLst>
                                          <p:attrName>ppt_w</p:attrName>
                                        </p:attrNameLst>
                                      </p:cBhvr>
                                      <p:tavLst>
                                        <p:tav tm="0">
                                          <p:val>
                                            <p:fltVal val="0"/>
                                          </p:val>
                                        </p:tav>
                                        <p:tav tm="100000">
                                          <p:val>
                                            <p:strVal val="#ppt_w"/>
                                          </p:val>
                                        </p:tav>
                                      </p:tavLst>
                                    </p:anim>
                                    <p:anim calcmode="lin" valueType="num">
                                      <p:cBhvr>
                                        <p:cTn id="148" dur="1000" fill="hold"/>
                                        <p:tgtEl>
                                          <p:spTgt spid="25"/>
                                        </p:tgtEl>
                                        <p:attrNameLst>
                                          <p:attrName>ppt_h</p:attrName>
                                        </p:attrNameLst>
                                      </p:cBhvr>
                                      <p:tavLst>
                                        <p:tav tm="0">
                                          <p:val>
                                            <p:fltVal val="0"/>
                                          </p:val>
                                        </p:tav>
                                        <p:tav tm="100000">
                                          <p:val>
                                            <p:strVal val="#ppt_h"/>
                                          </p:val>
                                        </p:tav>
                                      </p:tavLst>
                                    </p:anim>
                                    <p:anim calcmode="lin" valueType="num">
                                      <p:cBhvr>
                                        <p:cTn id="149" dur="1000" fill="hold"/>
                                        <p:tgtEl>
                                          <p:spTgt spid="25"/>
                                        </p:tgtEl>
                                        <p:attrNameLst>
                                          <p:attrName>style.rotation</p:attrName>
                                        </p:attrNameLst>
                                      </p:cBhvr>
                                      <p:tavLst>
                                        <p:tav tm="0">
                                          <p:val>
                                            <p:fltVal val="90"/>
                                          </p:val>
                                        </p:tav>
                                        <p:tav tm="100000">
                                          <p:val>
                                            <p:fltVal val="0"/>
                                          </p:val>
                                        </p:tav>
                                      </p:tavLst>
                                    </p:anim>
                                    <p:animEffect transition="in" filter="fade">
                                      <p:cBhvr>
                                        <p:cTn id="150" dur="1000"/>
                                        <p:tgtEl>
                                          <p:spTgt spid="25"/>
                                        </p:tgtEl>
                                      </p:cBhvr>
                                    </p:animEffect>
                                  </p:childTnLst>
                                </p:cTn>
                              </p:par>
                            </p:childTnLst>
                          </p:cTn>
                        </p:par>
                        <p:par>
                          <p:cTn id="151" fill="hold">
                            <p:stCondLst>
                              <p:cond delay="21000"/>
                            </p:stCondLst>
                            <p:childTnLst>
                              <p:par>
                                <p:cTn id="152" presetID="53" presetClass="entr" presetSubtype="16" fill="hold" grpId="0" nodeType="afterEffect">
                                  <p:stCondLst>
                                    <p:cond delay="0"/>
                                  </p:stCondLst>
                                  <p:childTnLst>
                                    <p:set>
                                      <p:cBhvr>
                                        <p:cTn id="153" dur="1" fill="hold">
                                          <p:stCondLst>
                                            <p:cond delay="0"/>
                                          </p:stCondLst>
                                        </p:cTn>
                                        <p:tgtEl>
                                          <p:spTgt spid="26"/>
                                        </p:tgtEl>
                                        <p:attrNameLst>
                                          <p:attrName>style.visibility</p:attrName>
                                        </p:attrNameLst>
                                      </p:cBhvr>
                                      <p:to>
                                        <p:strVal val="visible"/>
                                      </p:to>
                                    </p:set>
                                    <p:anim calcmode="lin" valueType="num">
                                      <p:cBhvr>
                                        <p:cTn id="154" dur="500" fill="hold"/>
                                        <p:tgtEl>
                                          <p:spTgt spid="26"/>
                                        </p:tgtEl>
                                        <p:attrNameLst>
                                          <p:attrName>ppt_w</p:attrName>
                                        </p:attrNameLst>
                                      </p:cBhvr>
                                      <p:tavLst>
                                        <p:tav tm="0">
                                          <p:val>
                                            <p:fltVal val="0"/>
                                          </p:val>
                                        </p:tav>
                                        <p:tav tm="100000">
                                          <p:val>
                                            <p:strVal val="#ppt_w"/>
                                          </p:val>
                                        </p:tav>
                                      </p:tavLst>
                                    </p:anim>
                                    <p:anim calcmode="lin" valueType="num">
                                      <p:cBhvr>
                                        <p:cTn id="155" dur="500" fill="hold"/>
                                        <p:tgtEl>
                                          <p:spTgt spid="26"/>
                                        </p:tgtEl>
                                        <p:attrNameLst>
                                          <p:attrName>ppt_h</p:attrName>
                                        </p:attrNameLst>
                                      </p:cBhvr>
                                      <p:tavLst>
                                        <p:tav tm="0">
                                          <p:val>
                                            <p:fltVal val="0"/>
                                          </p:val>
                                        </p:tav>
                                        <p:tav tm="100000">
                                          <p:val>
                                            <p:strVal val="#ppt_h"/>
                                          </p:val>
                                        </p:tav>
                                      </p:tavLst>
                                    </p:anim>
                                    <p:animEffect transition="in" filter="fade">
                                      <p:cBhvr>
                                        <p:cTn id="15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4" grpId="0"/>
      <p:bldP spid="15" grpId="0"/>
      <p:bldP spid="16" grpId="0"/>
      <p:bldP spid="17" grpId="0"/>
      <p:bldP spid="18" grpId="0"/>
      <p:bldP spid="19" grpId="0"/>
      <p:bldP spid="21" grpId="0"/>
      <p:bldP spid="22" grpId="0"/>
      <p:bldP spid="23" grpId="0"/>
      <p:bldP spid="24" grpId="0"/>
      <p:bldP spid="25"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8588" y="1014413"/>
            <a:ext cx="8616950" cy="5276659"/>
          </a:xfrm>
        </p:spPr>
        <p:txBody>
          <a:bodyPr/>
          <a:lstStyle/>
          <a:p>
            <a:pPr marL="0" eaLnBrk="1" fontAlgn="t" hangingPunct="1">
              <a:lnSpc>
                <a:spcPct val="115000"/>
              </a:lnSpc>
              <a:spcBef>
                <a:spcPts val="0"/>
              </a:spcBef>
              <a:spcAft>
                <a:spcPts val="0"/>
              </a:spcAft>
            </a:pPr>
            <a:r>
              <a:rPr lang="en-US" b="1" kern="1200" dirty="0">
                <a:solidFill>
                  <a:srgbClr val="FFFFFF"/>
                </a:solidFill>
                <a:latin typeface="Candara"/>
              </a:rPr>
              <a:t> </a:t>
            </a:r>
            <a:endParaRPr lang="en-US" sz="1400" dirty="0"/>
          </a:p>
          <a:p>
            <a:pPr marL="0" eaLnBrk="1" fontAlgn="t" hangingPunct="1">
              <a:lnSpc>
                <a:spcPct val="115000"/>
              </a:lnSpc>
              <a:spcBef>
                <a:spcPts val="0"/>
              </a:spcBef>
              <a:spcAft>
                <a:spcPts val="0"/>
              </a:spcAft>
            </a:pPr>
            <a:r>
              <a:rPr lang="en-US" b="1" kern="1200" dirty="0">
                <a:solidFill>
                  <a:srgbClr val="FFFFFF"/>
                </a:solidFill>
                <a:latin typeface="Candara"/>
              </a:rPr>
              <a:t>Local Area Network, Wide Area Network  or  Interconnected System between August 1, 2016 – 28  February 2017</a:t>
            </a:r>
            <a:endParaRPr lang="en-US" sz="1400" dirty="0"/>
          </a:p>
          <a:p>
            <a:pPr marL="0" eaLnBrk="1" fontAlgn="t" hangingPunct="1">
              <a:lnSpc>
                <a:spcPct val="115000"/>
              </a:lnSpc>
              <a:spcBef>
                <a:spcPts val="0"/>
              </a:spcBef>
              <a:spcAft>
                <a:spcPts val="0"/>
              </a:spcAft>
            </a:pPr>
            <a:r>
              <a:rPr lang="en-US" b="1" kern="1200" dirty="0">
                <a:solidFill>
                  <a:srgbClr val="FFFFFF"/>
                </a:solidFill>
                <a:latin typeface="Candara"/>
              </a:rPr>
              <a:t> </a:t>
            </a:r>
            <a:endParaRPr lang="en-US" sz="1400" dirty="0"/>
          </a:p>
          <a:p>
            <a:pPr marL="0" eaLnBrk="1" fontAlgn="t" hangingPunct="1">
              <a:lnSpc>
                <a:spcPct val="115000"/>
              </a:lnSpc>
              <a:spcBef>
                <a:spcPts val="0"/>
              </a:spcBef>
              <a:spcAft>
                <a:spcPts val="0"/>
              </a:spcAft>
            </a:pPr>
            <a:r>
              <a:rPr lang="en-US" b="1" kern="1200" dirty="0">
                <a:solidFill>
                  <a:srgbClr val="FFFFFF"/>
                </a:solidFill>
                <a:latin typeface="Candara"/>
              </a:rPr>
              <a:t> </a:t>
            </a:r>
            <a:endParaRPr lang="en-US" sz="1400" dirty="0"/>
          </a:p>
          <a:p>
            <a:pPr marL="0" eaLnBrk="1" fontAlgn="t" hangingPunct="1">
              <a:lnSpc>
                <a:spcPct val="115000"/>
              </a:lnSpc>
              <a:spcBef>
                <a:spcPts val="0"/>
              </a:spcBef>
              <a:spcAft>
                <a:spcPts val="0"/>
              </a:spcAft>
            </a:pPr>
            <a:r>
              <a:rPr lang="en-US" kern="1200" dirty="0">
                <a:solidFill>
                  <a:srgbClr val="000000"/>
                </a:solidFill>
                <a:latin typeface="Candara"/>
              </a:rPr>
              <a:t>  </a:t>
            </a:r>
            <a:endParaRPr lang="en-US" sz="1400" dirty="0"/>
          </a:p>
          <a:p>
            <a:pPr marL="0" eaLnBrk="1" fontAlgn="t" hangingPunct="1">
              <a:lnSpc>
                <a:spcPct val="115000"/>
              </a:lnSpc>
              <a:spcBef>
                <a:spcPts val="0"/>
              </a:spcBef>
              <a:spcAft>
                <a:spcPts val="0"/>
              </a:spcAft>
            </a:pPr>
            <a:r>
              <a:rPr lang="en-US" kern="1200" dirty="0">
                <a:solidFill>
                  <a:srgbClr val="000000"/>
                </a:solidFill>
                <a:latin typeface="Candara"/>
              </a:rPr>
              <a:t> </a:t>
            </a:r>
            <a:endParaRPr lang="en-US" sz="1400" dirty="0"/>
          </a:p>
          <a:p>
            <a:endParaRPr lang="en-US" dirty="0"/>
          </a:p>
        </p:txBody>
      </p:sp>
      <p:sp>
        <p:nvSpPr>
          <p:cNvPr id="3" name="Title 2"/>
          <p:cNvSpPr>
            <a:spLocks noGrp="1"/>
          </p:cNvSpPr>
          <p:nvPr>
            <p:ph type="title"/>
          </p:nvPr>
        </p:nvSpPr>
        <p:spPr>
          <a:xfrm>
            <a:off x="401639" y="409424"/>
            <a:ext cx="6533418" cy="363689"/>
          </a:xfrm>
        </p:spPr>
        <p:txBody>
          <a:bodyPr/>
          <a:lstStyle/>
          <a:p>
            <a:r>
              <a:rPr lang="en-US" dirty="0" smtClean="0">
                <a:latin typeface="Times New Roman" panose="02020603050405020304" pitchFamily="18" charset="0"/>
                <a:cs typeface="Times New Roman" panose="02020603050405020304" pitchFamily="18" charset="0"/>
              </a:rPr>
              <a:t>RMF Policy References</a:t>
            </a:r>
            <a:endParaRPr lang="en-US" dirty="0">
              <a:latin typeface="Times New Roman" panose="02020603050405020304" pitchFamily="18" charset="0"/>
              <a:cs typeface="Times New Roman" panose="02020603050405020304" pitchFamily="18"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187" y="1617663"/>
            <a:ext cx="7413625" cy="417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46646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401639" y="407307"/>
            <a:ext cx="3940181" cy="365806"/>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Planning Guidance/Resources</a:t>
            </a:r>
            <a:endParaRPr lang="en-US" dirty="0">
              <a:latin typeface="Times New Roman" panose="02020603050405020304" pitchFamily="18" charset="0"/>
              <a:cs typeface="Times New Roman" panose="02020603050405020304" pitchFamily="18" charset="0"/>
            </a:endParaRPr>
          </a:p>
        </p:txBody>
      </p:sp>
      <p:sp>
        <p:nvSpPr>
          <p:cNvPr id="5" name="TextBox 4"/>
          <p:cNvSpPr txBox="1"/>
          <p:nvPr/>
        </p:nvSpPr>
        <p:spPr>
          <a:xfrm>
            <a:off x="450043" y="4819794"/>
            <a:ext cx="8133445" cy="584775"/>
          </a:xfrm>
          <a:prstGeom prst="rect">
            <a:avLst/>
          </a:prstGeom>
          <a:noFill/>
        </p:spPr>
        <p:txBody>
          <a:bodyPr wrap="none" rtlCol="0">
            <a:spAutoFit/>
          </a:bodyPr>
          <a:lstStyle/>
          <a:p>
            <a:r>
              <a:rPr lang="en-US" sz="1600" dirty="0" smtClean="0"/>
              <a:t>NIST </a:t>
            </a:r>
            <a:r>
              <a:rPr lang="en-US" sz="1600" dirty="0"/>
              <a:t>SP-</a:t>
            </a:r>
            <a:r>
              <a:rPr lang="en-US" sz="1600" b="1" dirty="0"/>
              <a:t>800-53</a:t>
            </a:r>
            <a:r>
              <a:rPr lang="en-US" sz="1600" dirty="0"/>
              <a:t> (rev 4)- Security and Privacy Controls for Federal Information Systems</a:t>
            </a:r>
          </a:p>
          <a:p>
            <a:r>
              <a:rPr lang="en-US" sz="1600" dirty="0"/>
              <a:t>and </a:t>
            </a:r>
            <a:r>
              <a:rPr lang="en-US" sz="1600" dirty="0" smtClean="0"/>
              <a:t>Organizations, Dated April 2013 (with Jan 2015 updates)</a:t>
            </a:r>
            <a:endParaRPr lang="en-US" sz="1600" dirty="0"/>
          </a:p>
        </p:txBody>
      </p:sp>
      <p:sp>
        <p:nvSpPr>
          <p:cNvPr id="6" name="TextBox 5"/>
          <p:cNvSpPr txBox="1"/>
          <p:nvPr/>
        </p:nvSpPr>
        <p:spPr>
          <a:xfrm>
            <a:off x="461809" y="4030483"/>
            <a:ext cx="8325677" cy="338554"/>
          </a:xfrm>
          <a:prstGeom prst="rect">
            <a:avLst/>
          </a:prstGeom>
          <a:noFill/>
        </p:spPr>
        <p:txBody>
          <a:bodyPr wrap="none" rtlCol="0">
            <a:spAutoFit/>
          </a:bodyPr>
          <a:lstStyle/>
          <a:p>
            <a:r>
              <a:rPr lang="en-US" sz="1600" dirty="0" smtClean="0"/>
              <a:t>NIST SP-</a:t>
            </a:r>
            <a:r>
              <a:rPr lang="en-US" sz="1600" b="1" dirty="0" smtClean="0"/>
              <a:t>800-30</a:t>
            </a:r>
            <a:r>
              <a:rPr lang="en-US" sz="1600" dirty="0" smtClean="0"/>
              <a:t> (rev 1)- Guide </a:t>
            </a:r>
            <a:r>
              <a:rPr lang="en-US" sz="1600" dirty="0"/>
              <a:t>for </a:t>
            </a:r>
            <a:r>
              <a:rPr lang="en-US" sz="1600" dirty="0" smtClean="0"/>
              <a:t>Conducting Risk </a:t>
            </a:r>
            <a:r>
              <a:rPr lang="en-US" sz="1600" dirty="0"/>
              <a:t>Assessments</a:t>
            </a:r>
            <a:r>
              <a:rPr lang="en-US" sz="1600" dirty="0" smtClean="0"/>
              <a:t>, dated September 2012</a:t>
            </a:r>
            <a:endParaRPr lang="en-US" sz="1600" dirty="0"/>
          </a:p>
        </p:txBody>
      </p:sp>
      <p:sp>
        <p:nvSpPr>
          <p:cNvPr id="7" name="TextBox 6"/>
          <p:cNvSpPr txBox="1"/>
          <p:nvPr/>
        </p:nvSpPr>
        <p:spPr>
          <a:xfrm>
            <a:off x="456784" y="3453825"/>
            <a:ext cx="7852764" cy="584775"/>
          </a:xfrm>
          <a:prstGeom prst="rect">
            <a:avLst/>
          </a:prstGeom>
          <a:noFill/>
        </p:spPr>
        <p:txBody>
          <a:bodyPr wrap="square" rtlCol="0">
            <a:spAutoFit/>
          </a:bodyPr>
          <a:lstStyle/>
          <a:p>
            <a:r>
              <a:rPr lang="en-US" sz="1600" dirty="0"/>
              <a:t>NIST </a:t>
            </a:r>
            <a:r>
              <a:rPr lang="en-US" sz="1600" dirty="0" smtClean="0"/>
              <a:t>SP-</a:t>
            </a:r>
            <a:r>
              <a:rPr lang="en-US" sz="1600" b="1" dirty="0" smtClean="0"/>
              <a:t>800-37</a:t>
            </a:r>
            <a:r>
              <a:rPr lang="en-US" sz="1600" dirty="0" smtClean="0"/>
              <a:t> (rev 1) - </a:t>
            </a:r>
            <a:r>
              <a:rPr lang="en-US" sz="1600" dirty="0"/>
              <a:t>Guide for Applying the </a:t>
            </a:r>
            <a:r>
              <a:rPr lang="en-US" sz="1600" dirty="0" smtClean="0"/>
              <a:t>Risk Management </a:t>
            </a:r>
            <a:r>
              <a:rPr lang="en-US" sz="1600" dirty="0"/>
              <a:t>Framework to Federal Information </a:t>
            </a:r>
            <a:r>
              <a:rPr lang="en-US" sz="1600" dirty="0" smtClean="0"/>
              <a:t>Systems, dated February 2010 (with June 2014 updates)</a:t>
            </a:r>
            <a:endParaRPr lang="en-US" sz="1600" dirty="0"/>
          </a:p>
        </p:txBody>
      </p:sp>
      <p:sp>
        <p:nvSpPr>
          <p:cNvPr id="8" name="TextBox 7"/>
          <p:cNvSpPr txBox="1"/>
          <p:nvPr/>
        </p:nvSpPr>
        <p:spPr>
          <a:xfrm>
            <a:off x="450043" y="5743123"/>
            <a:ext cx="8460971" cy="584775"/>
          </a:xfrm>
          <a:prstGeom prst="rect">
            <a:avLst/>
          </a:prstGeom>
          <a:noFill/>
        </p:spPr>
        <p:txBody>
          <a:bodyPr wrap="none" rtlCol="0">
            <a:spAutoFit/>
          </a:bodyPr>
          <a:lstStyle/>
          <a:p>
            <a:r>
              <a:rPr lang="en-US" sz="1600" dirty="0" smtClean="0"/>
              <a:t>CNSSI-</a:t>
            </a:r>
            <a:r>
              <a:rPr lang="en-US" sz="1600" b="1" dirty="0" smtClean="0"/>
              <a:t>1253</a:t>
            </a:r>
            <a:r>
              <a:rPr lang="en-US" sz="1600" dirty="0" smtClean="0"/>
              <a:t> Security Categorization and Control Selection for National Security Systems, </a:t>
            </a:r>
          </a:p>
          <a:p>
            <a:r>
              <a:rPr lang="en-US" sz="1600" dirty="0" smtClean="0"/>
              <a:t>Dated March 27, 2014</a:t>
            </a:r>
            <a:endParaRPr lang="en-US" sz="1600" dirty="0"/>
          </a:p>
        </p:txBody>
      </p:sp>
      <p:sp>
        <p:nvSpPr>
          <p:cNvPr id="9" name="TextBox 8"/>
          <p:cNvSpPr txBox="1"/>
          <p:nvPr/>
        </p:nvSpPr>
        <p:spPr>
          <a:xfrm>
            <a:off x="456784" y="1517803"/>
            <a:ext cx="7994111" cy="830997"/>
          </a:xfrm>
          <a:prstGeom prst="rect">
            <a:avLst/>
          </a:prstGeom>
          <a:noFill/>
        </p:spPr>
        <p:txBody>
          <a:bodyPr wrap="none" rtlCol="0">
            <a:spAutoFit/>
          </a:bodyPr>
          <a:lstStyle/>
          <a:p>
            <a:r>
              <a:rPr lang="en-US" sz="1600" b="1" dirty="0"/>
              <a:t>DAAPM</a:t>
            </a:r>
            <a:r>
              <a:rPr lang="en-US" sz="1600" dirty="0"/>
              <a:t>- DSS Assessment and Authorization Process Manual, Dated August 24, 2016</a:t>
            </a:r>
          </a:p>
          <a:p>
            <a:r>
              <a:rPr lang="en-US" sz="1600" dirty="0"/>
              <a:t>Basic guidance for requesting the authorization of an information system </a:t>
            </a:r>
          </a:p>
          <a:p>
            <a:r>
              <a:rPr lang="en-US" sz="1600" dirty="0"/>
              <a:t>for classified Government work.</a:t>
            </a:r>
          </a:p>
        </p:txBody>
      </p:sp>
      <p:sp>
        <p:nvSpPr>
          <p:cNvPr id="10" name="TextBox 9"/>
          <p:cNvSpPr txBox="1"/>
          <p:nvPr/>
        </p:nvSpPr>
        <p:spPr>
          <a:xfrm>
            <a:off x="461809" y="2328442"/>
            <a:ext cx="8202245" cy="584775"/>
          </a:xfrm>
          <a:prstGeom prst="rect">
            <a:avLst/>
          </a:prstGeom>
          <a:noFill/>
        </p:spPr>
        <p:txBody>
          <a:bodyPr wrap="none" rtlCol="0">
            <a:spAutoFit/>
          </a:bodyPr>
          <a:lstStyle/>
          <a:p>
            <a:r>
              <a:rPr lang="en-US" sz="1600" b="1" dirty="0"/>
              <a:t>CDSE RMF Training</a:t>
            </a:r>
            <a:r>
              <a:rPr lang="en-US" sz="1600" dirty="0"/>
              <a:t>- There are 7 courses that ISSMs are required to complete to get an</a:t>
            </a:r>
          </a:p>
          <a:p>
            <a:r>
              <a:rPr lang="en-US" sz="1600" dirty="0"/>
              <a:t>Overall understanding of RMF (see “ISSM Required Online Training” in the DAAPM). </a:t>
            </a:r>
          </a:p>
        </p:txBody>
      </p:sp>
      <p:sp>
        <p:nvSpPr>
          <p:cNvPr id="11" name="TextBox 10"/>
          <p:cNvSpPr txBox="1"/>
          <p:nvPr/>
        </p:nvSpPr>
        <p:spPr>
          <a:xfrm>
            <a:off x="456784" y="933028"/>
            <a:ext cx="8000908" cy="584775"/>
          </a:xfrm>
          <a:prstGeom prst="rect">
            <a:avLst/>
          </a:prstGeom>
          <a:noFill/>
        </p:spPr>
        <p:txBody>
          <a:bodyPr wrap="square" rtlCol="0">
            <a:spAutoFit/>
          </a:bodyPr>
          <a:lstStyle>
            <a:defPPr>
              <a:defRPr lang="en-US"/>
            </a:defPPr>
            <a:lvl1pPr>
              <a:defRPr sz="1600"/>
            </a:lvl1pPr>
          </a:lstStyle>
          <a:p>
            <a:r>
              <a:rPr lang="en-US" b="1" dirty="0"/>
              <a:t>NISPOM</a:t>
            </a:r>
            <a:r>
              <a:rPr lang="en-US" dirty="0"/>
              <a:t>- DOD 5220.22-M, Dated February 2006 (with change 2 dated May 18, 2016)</a:t>
            </a:r>
          </a:p>
          <a:p>
            <a:r>
              <a:rPr lang="en-US" dirty="0"/>
              <a:t>Basic starting point for cleared contractors to implement RMF (NISPOM 8-100.d)</a:t>
            </a:r>
          </a:p>
        </p:txBody>
      </p:sp>
      <p:sp>
        <p:nvSpPr>
          <p:cNvPr id="12" name="TextBox 11"/>
          <p:cNvSpPr txBox="1"/>
          <p:nvPr/>
        </p:nvSpPr>
        <p:spPr>
          <a:xfrm>
            <a:off x="450043" y="5404569"/>
            <a:ext cx="8251426" cy="338554"/>
          </a:xfrm>
          <a:prstGeom prst="rect">
            <a:avLst/>
          </a:prstGeom>
          <a:noFill/>
        </p:spPr>
        <p:txBody>
          <a:bodyPr wrap="none" rtlCol="0">
            <a:spAutoFit/>
          </a:bodyPr>
          <a:lstStyle/>
          <a:p>
            <a:r>
              <a:rPr lang="en-US" sz="1600" dirty="0" smtClean="0"/>
              <a:t>NIST </a:t>
            </a:r>
            <a:r>
              <a:rPr lang="en-US" sz="1600" dirty="0"/>
              <a:t>SP </a:t>
            </a:r>
            <a:r>
              <a:rPr lang="en-US" sz="1600" b="1" dirty="0" smtClean="0"/>
              <a:t>800-61</a:t>
            </a:r>
            <a:r>
              <a:rPr lang="en-US" sz="1600" dirty="0" smtClean="0"/>
              <a:t> (rev 2)- Computer </a:t>
            </a:r>
            <a:r>
              <a:rPr lang="en-US" sz="1600" dirty="0"/>
              <a:t>Security Incident Handling </a:t>
            </a:r>
            <a:r>
              <a:rPr lang="en-US" sz="1600" dirty="0" smtClean="0"/>
              <a:t>Guide, Dated August 2012</a:t>
            </a:r>
            <a:endParaRPr lang="en-US" sz="1600" dirty="0"/>
          </a:p>
        </p:txBody>
      </p:sp>
      <p:sp>
        <p:nvSpPr>
          <p:cNvPr id="13" name="TextBox 12"/>
          <p:cNvSpPr txBox="1"/>
          <p:nvPr/>
        </p:nvSpPr>
        <p:spPr>
          <a:xfrm>
            <a:off x="456784" y="2913217"/>
            <a:ext cx="7614457" cy="338554"/>
          </a:xfrm>
          <a:prstGeom prst="rect">
            <a:avLst/>
          </a:prstGeom>
          <a:noFill/>
        </p:spPr>
        <p:txBody>
          <a:bodyPr wrap="none" rtlCol="0">
            <a:spAutoFit/>
          </a:bodyPr>
          <a:lstStyle/>
          <a:p>
            <a:r>
              <a:rPr lang="en-US" sz="1600" dirty="0">
                <a:hlinkClick r:id="rId2"/>
              </a:rPr>
              <a:t>www.dss.mil/rmf-</a:t>
            </a:r>
            <a:r>
              <a:rPr lang="en-US" sz="1600" dirty="0"/>
              <a:t> One stop website for many tools and templates needed for RMF</a:t>
            </a:r>
          </a:p>
        </p:txBody>
      </p:sp>
      <p:sp>
        <p:nvSpPr>
          <p:cNvPr id="14" name="TextBox 13"/>
          <p:cNvSpPr txBox="1"/>
          <p:nvPr/>
        </p:nvSpPr>
        <p:spPr>
          <a:xfrm>
            <a:off x="456784" y="4467353"/>
            <a:ext cx="8459816" cy="338554"/>
          </a:xfrm>
          <a:prstGeom prst="rect">
            <a:avLst/>
          </a:prstGeom>
          <a:noFill/>
        </p:spPr>
        <p:txBody>
          <a:bodyPr wrap="none" rtlCol="0">
            <a:spAutoFit/>
          </a:bodyPr>
          <a:lstStyle/>
          <a:p>
            <a:r>
              <a:rPr lang="en-US" sz="1600" dirty="0" smtClean="0"/>
              <a:t>NIST </a:t>
            </a:r>
            <a:r>
              <a:rPr lang="en-US" sz="1600" dirty="0"/>
              <a:t>SP </a:t>
            </a:r>
            <a:r>
              <a:rPr lang="en-US" sz="1600" b="1" dirty="0" smtClean="0"/>
              <a:t>800-60</a:t>
            </a:r>
            <a:r>
              <a:rPr lang="en-US" sz="1600" dirty="0" smtClean="0"/>
              <a:t> (</a:t>
            </a:r>
            <a:r>
              <a:rPr lang="en-US" sz="1600" dirty="0" err="1" smtClean="0"/>
              <a:t>vol</a:t>
            </a:r>
            <a:r>
              <a:rPr lang="en-US" sz="1600" dirty="0" smtClean="0"/>
              <a:t> 1-2)- Guide for mapping information to categories, Dated August 2008</a:t>
            </a:r>
            <a:endParaRPr lang="en-US" sz="1600" dirty="0"/>
          </a:p>
        </p:txBody>
      </p:sp>
    </p:spTree>
    <p:extLst>
      <p:ext uri="{BB962C8B-B14F-4D97-AF65-F5344CB8AC3E}">
        <p14:creationId xmlns:p14="http://schemas.microsoft.com/office/powerpoint/2010/main" val="2386777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fltVal val="0"/>
                                          </p:val>
                                        </p:tav>
                                        <p:tav tm="100000">
                                          <p:val>
                                            <p:strVal val="#ppt_w"/>
                                          </p:val>
                                        </p:tav>
                                      </p:tavLst>
                                    </p:anim>
                                    <p:anim calcmode="lin" valueType="num">
                                      <p:cBhvr>
                                        <p:cTn id="15" dur="1000" fill="hold"/>
                                        <p:tgtEl>
                                          <p:spTgt spid="9"/>
                                        </p:tgtEl>
                                        <p:attrNameLst>
                                          <p:attrName>ppt_h</p:attrName>
                                        </p:attrNameLst>
                                      </p:cBhvr>
                                      <p:tavLst>
                                        <p:tav tm="0">
                                          <p:val>
                                            <p:fltVal val="0"/>
                                          </p:val>
                                        </p:tav>
                                        <p:tav tm="100000">
                                          <p:val>
                                            <p:strVal val="#ppt_h"/>
                                          </p:val>
                                        </p:tav>
                                      </p:tavLst>
                                    </p:anim>
                                    <p:anim calcmode="lin" valueType="num">
                                      <p:cBhvr>
                                        <p:cTn id="16" dur="1000" fill="hold"/>
                                        <p:tgtEl>
                                          <p:spTgt spid="9"/>
                                        </p:tgtEl>
                                        <p:attrNameLst>
                                          <p:attrName>style.rotation</p:attrName>
                                        </p:attrNameLst>
                                      </p:cBhvr>
                                      <p:tavLst>
                                        <p:tav tm="0">
                                          <p:val>
                                            <p:fltVal val="90"/>
                                          </p:val>
                                        </p:tav>
                                        <p:tav tm="100000">
                                          <p:val>
                                            <p:fltVal val="0"/>
                                          </p:val>
                                        </p:tav>
                                      </p:tavLst>
                                    </p:anim>
                                    <p:animEffect transition="in" filter="fade">
                                      <p:cBhvr>
                                        <p:cTn id="17" dur="1000"/>
                                        <p:tgtEl>
                                          <p:spTgt spid="9"/>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fltVal val="0"/>
                                          </p:val>
                                        </p:tav>
                                        <p:tav tm="100000">
                                          <p:val>
                                            <p:strVal val="#ppt_w"/>
                                          </p:val>
                                        </p:tav>
                                      </p:tavLst>
                                    </p:anim>
                                    <p:anim calcmode="lin" valueType="num">
                                      <p:cBhvr>
                                        <p:cTn id="22" dur="1000" fill="hold"/>
                                        <p:tgtEl>
                                          <p:spTgt spid="10"/>
                                        </p:tgtEl>
                                        <p:attrNameLst>
                                          <p:attrName>ppt_h</p:attrName>
                                        </p:attrNameLst>
                                      </p:cBhvr>
                                      <p:tavLst>
                                        <p:tav tm="0">
                                          <p:val>
                                            <p:fltVal val="0"/>
                                          </p:val>
                                        </p:tav>
                                        <p:tav tm="100000">
                                          <p:val>
                                            <p:strVal val="#ppt_h"/>
                                          </p:val>
                                        </p:tav>
                                      </p:tavLst>
                                    </p:anim>
                                    <p:anim calcmode="lin" valueType="num">
                                      <p:cBhvr>
                                        <p:cTn id="23" dur="1000" fill="hold"/>
                                        <p:tgtEl>
                                          <p:spTgt spid="10"/>
                                        </p:tgtEl>
                                        <p:attrNameLst>
                                          <p:attrName>style.rotation</p:attrName>
                                        </p:attrNameLst>
                                      </p:cBhvr>
                                      <p:tavLst>
                                        <p:tav tm="0">
                                          <p:val>
                                            <p:fltVal val="90"/>
                                          </p:val>
                                        </p:tav>
                                        <p:tav tm="100000">
                                          <p:val>
                                            <p:fltVal val="0"/>
                                          </p:val>
                                        </p:tav>
                                      </p:tavLst>
                                    </p:anim>
                                    <p:animEffect transition="in" filter="fade">
                                      <p:cBhvr>
                                        <p:cTn id="24" dur="1000"/>
                                        <p:tgtEl>
                                          <p:spTgt spid="10"/>
                                        </p:tgtEl>
                                      </p:cBhvr>
                                    </p:animEffect>
                                  </p:childTnLst>
                                </p:cTn>
                              </p:par>
                            </p:childTnLst>
                          </p:cTn>
                        </p:par>
                        <p:par>
                          <p:cTn id="25" fill="hold">
                            <p:stCondLst>
                              <p:cond delay="3000"/>
                            </p:stCondLst>
                            <p:childTnLst>
                              <p:par>
                                <p:cTn id="26" presetID="31"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1000" fill="hold"/>
                                        <p:tgtEl>
                                          <p:spTgt spid="13"/>
                                        </p:tgtEl>
                                        <p:attrNameLst>
                                          <p:attrName>ppt_w</p:attrName>
                                        </p:attrNameLst>
                                      </p:cBhvr>
                                      <p:tavLst>
                                        <p:tav tm="0">
                                          <p:val>
                                            <p:fltVal val="0"/>
                                          </p:val>
                                        </p:tav>
                                        <p:tav tm="100000">
                                          <p:val>
                                            <p:strVal val="#ppt_w"/>
                                          </p:val>
                                        </p:tav>
                                      </p:tavLst>
                                    </p:anim>
                                    <p:anim calcmode="lin" valueType="num">
                                      <p:cBhvr>
                                        <p:cTn id="29" dur="1000" fill="hold"/>
                                        <p:tgtEl>
                                          <p:spTgt spid="13"/>
                                        </p:tgtEl>
                                        <p:attrNameLst>
                                          <p:attrName>ppt_h</p:attrName>
                                        </p:attrNameLst>
                                      </p:cBhvr>
                                      <p:tavLst>
                                        <p:tav tm="0">
                                          <p:val>
                                            <p:fltVal val="0"/>
                                          </p:val>
                                        </p:tav>
                                        <p:tav tm="100000">
                                          <p:val>
                                            <p:strVal val="#ppt_h"/>
                                          </p:val>
                                        </p:tav>
                                      </p:tavLst>
                                    </p:anim>
                                    <p:anim calcmode="lin" valueType="num">
                                      <p:cBhvr>
                                        <p:cTn id="30" dur="1000" fill="hold"/>
                                        <p:tgtEl>
                                          <p:spTgt spid="13"/>
                                        </p:tgtEl>
                                        <p:attrNameLst>
                                          <p:attrName>style.rotation</p:attrName>
                                        </p:attrNameLst>
                                      </p:cBhvr>
                                      <p:tavLst>
                                        <p:tav tm="0">
                                          <p:val>
                                            <p:fltVal val="90"/>
                                          </p:val>
                                        </p:tav>
                                        <p:tav tm="100000">
                                          <p:val>
                                            <p:fltVal val="0"/>
                                          </p:val>
                                        </p:tav>
                                      </p:tavLst>
                                    </p:anim>
                                    <p:animEffect transition="in" filter="fade">
                                      <p:cBhvr>
                                        <p:cTn id="31" dur="10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down)">
                                      <p:cBhvr>
                                        <p:cTn id="36" dur="580">
                                          <p:stCondLst>
                                            <p:cond delay="0"/>
                                          </p:stCondLst>
                                        </p:cTn>
                                        <p:tgtEl>
                                          <p:spTgt spid="7"/>
                                        </p:tgtEl>
                                      </p:cBhvr>
                                    </p:animEffect>
                                    <p:anim calcmode="lin" valueType="num">
                                      <p:cBhvr>
                                        <p:cTn id="37"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2" dur="26">
                                          <p:stCondLst>
                                            <p:cond delay="650"/>
                                          </p:stCondLst>
                                        </p:cTn>
                                        <p:tgtEl>
                                          <p:spTgt spid="7"/>
                                        </p:tgtEl>
                                      </p:cBhvr>
                                      <p:to x="100000" y="60000"/>
                                    </p:animScale>
                                    <p:animScale>
                                      <p:cBhvr>
                                        <p:cTn id="43" dur="166" decel="50000">
                                          <p:stCondLst>
                                            <p:cond delay="676"/>
                                          </p:stCondLst>
                                        </p:cTn>
                                        <p:tgtEl>
                                          <p:spTgt spid="7"/>
                                        </p:tgtEl>
                                      </p:cBhvr>
                                      <p:to x="100000" y="100000"/>
                                    </p:animScale>
                                    <p:animScale>
                                      <p:cBhvr>
                                        <p:cTn id="44" dur="26">
                                          <p:stCondLst>
                                            <p:cond delay="1312"/>
                                          </p:stCondLst>
                                        </p:cTn>
                                        <p:tgtEl>
                                          <p:spTgt spid="7"/>
                                        </p:tgtEl>
                                      </p:cBhvr>
                                      <p:to x="100000" y="80000"/>
                                    </p:animScale>
                                    <p:animScale>
                                      <p:cBhvr>
                                        <p:cTn id="45" dur="166" decel="50000">
                                          <p:stCondLst>
                                            <p:cond delay="1338"/>
                                          </p:stCondLst>
                                        </p:cTn>
                                        <p:tgtEl>
                                          <p:spTgt spid="7"/>
                                        </p:tgtEl>
                                      </p:cBhvr>
                                      <p:to x="100000" y="100000"/>
                                    </p:animScale>
                                    <p:animScale>
                                      <p:cBhvr>
                                        <p:cTn id="46" dur="26">
                                          <p:stCondLst>
                                            <p:cond delay="1642"/>
                                          </p:stCondLst>
                                        </p:cTn>
                                        <p:tgtEl>
                                          <p:spTgt spid="7"/>
                                        </p:tgtEl>
                                      </p:cBhvr>
                                      <p:to x="100000" y="90000"/>
                                    </p:animScale>
                                    <p:animScale>
                                      <p:cBhvr>
                                        <p:cTn id="47" dur="166" decel="50000">
                                          <p:stCondLst>
                                            <p:cond delay="1668"/>
                                          </p:stCondLst>
                                        </p:cTn>
                                        <p:tgtEl>
                                          <p:spTgt spid="7"/>
                                        </p:tgtEl>
                                      </p:cBhvr>
                                      <p:to x="100000" y="100000"/>
                                    </p:animScale>
                                    <p:animScale>
                                      <p:cBhvr>
                                        <p:cTn id="48" dur="26">
                                          <p:stCondLst>
                                            <p:cond delay="1808"/>
                                          </p:stCondLst>
                                        </p:cTn>
                                        <p:tgtEl>
                                          <p:spTgt spid="7"/>
                                        </p:tgtEl>
                                      </p:cBhvr>
                                      <p:to x="100000" y="95000"/>
                                    </p:animScale>
                                    <p:animScale>
                                      <p:cBhvr>
                                        <p:cTn id="49" dur="166" decel="50000">
                                          <p:stCondLst>
                                            <p:cond delay="1834"/>
                                          </p:stCondLst>
                                        </p:cTn>
                                        <p:tgtEl>
                                          <p:spTgt spid="7"/>
                                        </p:tgtEl>
                                      </p:cBhvr>
                                      <p:to x="100000" y="100000"/>
                                    </p:animScale>
                                  </p:childTnLst>
                                </p:cTn>
                              </p:par>
                            </p:childTnLst>
                          </p:cTn>
                        </p:par>
                        <p:par>
                          <p:cTn id="50" fill="hold">
                            <p:stCondLst>
                              <p:cond delay="2000"/>
                            </p:stCondLst>
                            <p:childTnLst>
                              <p:par>
                                <p:cTn id="51" presetID="26" presetClass="entr" presetSubtype="0" fill="hold" grpId="0" nodeType="after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wipe(down)">
                                      <p:cBhvr>
                                        <p:cTn id="53" dur="580">
                                          <p:stCondLst>
                                            <p:cond delay="0"/>
                                          </p:stCondLst>
                                        </p:cTn>
                                        <p:tgtEl>
                                          <p:spTgt spid="6"/>
                                        </p:tgtEl>
                                      </p:cBhvr>
                                    </p:animEffect>
                                    <p:anim calcmode="lin" valueType="num">
                                      <p:cBhvr>
                                        <p:cTn id="5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9" dur="26">
                                          <p:stCondLst>
                                            <p:cond delay="650"/>
                                          </p:stCondLst>
                                        </p:cTn>
                                        <p:tgtEl>
                                          <p:spTgt spid="6"/>
                                        </p:tgtEl>
                                      </p:cBhvr>
                                      <p:to x="100000" y="60000"/>
                                    </p:animScale>
                                    <p:animScale>
                                      <p:cBhvr>
                                        <p:cTn id="60" dur="166" decel="50000">
                                          <p:stCondLst>
                                            <p:cond delay="676"/>
                                          </p:stCondLst>
                                        </p:cTn>
                                        <p:tgtEl>
                                          <p:spTgt spid="6"/>
                                        </p:tgtEl>
                                      </p:cBhvr>
                                      <p:to x="100000" y="100000"/>
                                    </p:animScale>
                                    <p:animScale>
                                      <p:cBhvr>
                                        <p:cTn id="61" dur="26">
                                          <p:stCondLst>
                                            <p:cond delay="1312"/>
                                          </p:stCondLst>
                                        </p:cTn>
                                        <p:tgtEl>
                                          <p:spTgt spid="6"/>
                                        </p:tgtEl>
                                      </p:cBhvr>
                                      <p:to x="100000" y="80000"/>
                                    </p:animScale>
                                    <p:animScale>
                                      <p:cBhvr>
                                        <p:cTn id="62" dur="166" decel="50000">
                                          <p:stCondLst>
                                            <p:cond delay="1338"/>
                                          </p:stCondLst>
                                        </p:cTn>
                                        <p:tgtEl>
                                          <p:spTgt spid="6"/>
                                        </p:tgtEl>
                                      </p:cBhvr>
                                      <p:to x="100000" y="100000"/>
                                    </p:animScale>
                                    <p:animScale>
                                      <p:cBhvr>
                                        <p:cTn id="63" dur="26">
                                          <p:stCondLst>
                                            <p:cond delay="1642"/>
                                          </p:stCondLst>
                                        </p:cTn>
                                        <p:tgtEl>
                                          <p:spTgt spid="6"/>
                                        </p:tgtEl>
                                      </p:cBhvr>
                                      <p:to x="100000" y="90000"/>
                                    </p:animScale>
                                    <p:animScale>
                                      <p:cBhvr>
                                        <p:cTn id="64" dur="166" decel="50000">
                                          <p:stCondLst>
                                            <p:cond delay="1668"/>
                                          </p:stCondLst>
                                        </p:cTn>
                                        <p:tgtEl>
                                          <p:spTgt spid="6"/>
                                        </p:tgtEl>
                                      </p:cBhvr>
                                      <p:to x="100000" y="100000"/>
                                    </p:animScale>
                                    <p:animScale>
                                      <p:cBhvr>
                                        <p:cTn id="65" dur="26">
                                          <p:stCondLst>
                                            <p:cond delay="1808"/>
                                          </p:stCondLst>
                                        </p:cTn>
                                        <p:tgtEl>
                                          <p:spTgt spid="6"/>
                                        </p:tgtEl>
                                      </p:cBhvr>
                                      <p:to x="100000" y="95000"/>
                                    </p:animScale>
                                    <p:animScale>
                                      <p:cBhvr>
                                        <p:cTn id="66" dur="166" decel="50000">
                                          <p:stCondLst>
                                            <p:cond delay="1834"/>
                                          </p:stCondLst>
                                        </p:cTn>
                                        <p:tgtEl>
                                          <p:spTgt spid="6"/>
                                        </p:tgtEl>
                                      </p:cBhvr>
                                      <p:to x="100000" y="100000"/>
                                    </p:animScale>
                                  </p:childTnLst>
                                </p:cTn>
                              </p:par>
                            </p:childTnLst>
                          </p:cTn>
                        </p:par>
                        <p:par>
                          <p:cTn id="67" fill="hold">
                            <p:stCondLst>
                              <p:cond delay="4000"/>
                            </p:stCondLst>
                            <p:childTnLst>
                              <p:par>
                                <p:cTn id="68" presetID="26"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down)">
                                      <p:cBhvr>
                                        <p:cTn id="70" dur="580">
                                          <p:stCondLst>
                                            <p:cond delay="0"/>
                                          </p:stCondLst>
                                        </p:cTn>
                                        <p:tgtEl>
                                          <p:spTgt spid="14"/>
                                        </p:tgtEl>
                                      </p:cBhvr>
                                    </p:animEffect>
                                    <p:anim calcmode="lin" valueType="num">
                                      <p:cBhvr>
                                        <p:cTn id="71"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2"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3"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4"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5"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76" dur="26">
                                          <p:stCondLst>
                                            <p:cond delay="650"/>
                                          </p:stCondLst>
                                        </p:cTn>
                                        <p:tgtEl>
                                          <p:spTgt spid="14"/>
                                        </p:tgtEl>
                                      </p:cBhvr>
                                      <p:to x="100000" y="60000"/>
                                    </p:animScale>
                                    <p:animScale>
                                      <p:cBhvr>
                                        <p:cTn id="77" dur="166" decel="50000">
                                          <p:stCondLst>
                                            <p:cond delay="676"/>
                                          </p:stCondLst>
                                        </p:cTn>
                                        <p:tgtEl>
                                          <p:spTgt spid="14"/>
                                        </p:tgtEl>
                                      </p:cBhvr>
                                      <p:to x="100000" y="100000"/>
                                    </p:animScale>
                                    <p:animScale>
                                      <p:cBhvr>
                                        <p:cTn id="78" dur="26">
                                          <p:stCondLst>
                                            <p:cond delay="1312"/>
                                          </p:stCondLst>
                                        </p:cTn>
                                        <p:tgtEl>
                                          <p:spTgt spid="14"/>
                                        </p:tgtEl>
                                      </p:cBhvr>
                                      <p:to x="100000" y="80000"/>
                                    </p:animScale>
                                    <p:animScale>
                                      <p:cBhvr>
                                        <p:cTn id="79" dur="166" decel="50000">
                                          <p:stCondLst>
                                            <p:cond delay="1338"/>
                                          </p:stCondLst>
                                        </p:cTn>
                                        <p:tgtEl>
                                          <p:spTgt spid="14"/>
                                        </p:tgtEl>
                                      </p:cBhvr>
                                      <p:to x="100000" y="100000"/>
                                    </p:animScale>
                                    <p:animScale>
                                      <p:cBhvr>
                                        <p:cTn id="80" dur="26">
                                          <p:stCondLst>
                                            <p:cond delay="1642"/>
                                          </p:stCondLst>
                                        </p:cTn>
                                        <p:tgtEl>
                                          <p:spTgt spid="14"/>
                                        </p:tgtEl>
                                      </p:cBhvr>
                                      <p:to x="100000" y="90000"/>
                                    </p:animScale>
                                    <p:animScale>
                                      <p:cBhvr>
                                        <p:cTn id="81" dur="166" decel="50000">
                                          <p:stCondLst>
                                            <p:cond delay="1668"/>
                                          </p:stCondLst>
                                        </p:cTn>
                                        <p:tgtEl>
                                          <p:spTgt spid="14"/>
                                        </p:tgtEl>
                                      </p:cBhvr>
                                      <p:to x="100000" y="100000"/>
                                    </p:animScale>
                                    <p:animScale>
                                      <p:cBhvr>
                                        <p:cTn id="82" dur="26">
                                          <p:stCondLst>
                                            <p:cond delay="1808"/>
                                          </p:stCondLst>
                                        </p:cTn>
                                        <p:tgtEl>
                                          <p:spTgt spid="14"/>
                                        </p:tgtEl>
                                      </p:cBhvr>
                                      <p:to x="100000" y="95000"/>
                                    </p:animScale>
                                    <p:animScale>
                                      <p:cBhvr>
                                        <p:cTn id="83" dur="166" decel="50000">
                                          <p:stCondLst>
                                            <p:cond delay="1834"/>
                                          </p:stCondLst>
                                        </p:cTn>
                                        <p:tgtEl>
                                          <p:spTgt spid="14"/>
                                        </p:tgtEl>
                                      </p:cBhvr>
                                      <p:to x="100000" y="100000"/>
                                    </p:animScale>
                                  </p:childTnLst>
                                </p:cTn>
                              </p:par>
                            </p:childTnLst>
                          </p:cTn>
                        </p:par>
                        <p:par>
                          <p:cTn id="84" fill="hold">
                            <p:stCondLst>
                              <p:cond delay="6000"/>
                            </p:stCondLst>
                            <p:childTnLst>
                              <p:par>
                                <p:cTn id="85" presetID="26" presetClass="entr" presetSubtype="0" fill="hold" grpId="0" nodeType="afterEffect">
                                  <p:stCondLst>
                                    <p:cond delay="0"/>
                                  </p:stCondLst>
                                  <p:childTnLst>
                                    <p:set>
                                      <p:cBhvr>
                                        <p:cTn id="86" dur="1" fill="hold">
                                          <p:stCondLst>
                                            <p:cond delay="0"/>
                                          </p:stCondLst>
                                        </p:cTn>
                                        <p:tgtEl>
                                          <p:spTgt spid="5"/>
                                        </p:tgtEl>
                                        <p:attrNameLst>
                                          <p:attrName>style.visibility</p:attrName>
                                        </p:attrNameLst>
                                      </p:cBhvr>
                                      <p:to>
                                        <p:strVal val="visible"/>
                                      </p:to>
                                    </p:set>
                                    <p:animEffect transition="in" filter="wipe(down)">
                                      <p:cBhvr>
                                        <p:cTn id="87" dur="580">
                                          <p:stCondLst>
                                            <p:cond delay="0"/>
                                          </p:stCondLst>
                                        </p:cTn>
                                        <p:tgtEl>
                                          <p:spTgt spid="5"/>
                                        </p:tgtEl>
                                      </p:cBhvr>
                                    </p:animEffect>
                                    <p:anim calcmode="lin" valueType="num">
                                      <p:cBhvr>
                                        <p:cTn id="8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3" dur="26">
                                          <p:stCondLst>
                                            <p:cond delay="650"/>
                                          </p:stCondLst>
                                        </p:cTn>
                                        <p:tgtEl>
                                          <p:spTgt spid="5"/>
                                        </p:tgtEl>
                                      </p:cBhvr>
                                      <p:to x="100000" y="60000"/>
                                    </p:animScale>
                                    <p:animScale>
                                      <p:cBhvr>
                                        <p:cTn id="94" dur="166" decel="50000">
                                          <p:stCondLst>
                                            <p:cond delay="676"/>
                                          </p:stCondLst>
                                        </p:cTn>
                                        <p:tgtEl>
                                          <p:spTgt spid="5"/>
                                        </p:tgtEl>
                                      </p:cBhvr>
                                      <p:to x="100000" y="100000"/>
                                    </p:animScale>
                                    <p:animScale>
                                      <p:cBhvr>
                                        <p:cTn id="95" dur="26">
                                          <p:stCondLst>
                                            <p:cond delay="1312"/>
                                          </p:stCondLst>
                                        </p:cTn>
                                        <p:tgtEl>
                                          <p:spTgt spid="5"/>
                                        </p:tgtEl>
                                      </p:cBhvr>
                                      <p:to x="100000" y="80000"/>
                                    </p:animScale>
                                    <p:animScale>
                                      <p:cBhvr>
                                        <p:cTn id="96" dur="166" decel="50000">
                                          <p:stCondLst>
                                            <p:cond delay="1338"/>
                                          </p:stCondLst>
                                        </p:cTn>
                                        <p:tgtEl>
                                          <p:spTgt spid="5"/>
                                        </p:tgtEl>
                                      </p:cBhvr>
                                      <p:to x="100000" y="100000"/>
                                    </p:animScale>
                                    <p:animScale>
                                      <p:cBhvr>
                                        <p:cTn id="97" dur="26">
                                          <p:stCondLst>
                                            <p:cond delay="1642"/>
                                          </p:stCondLst>
                                        </p:cTn>
                                        <p:tgtEl>
                                          <p:spTgt spid="5"/>
                                        </p:tgtEl>
                                      </p:cBhvr>
                                      <p:to x="100000" y="90000"/>
                                    </p:animScale>
                                    <p:animScale>
                                      <p:cBhvr>
                                        <p:cTn id="98" dur="166" decel="50000">
                                          <p:stCondLst>
                                            <p:cond delay="1668"/>
                                          </p:stCondLst>
                                        </p:cTn>
                                        <p:tgtEl>
                                          <p:spTgt spid="5"/>
                                        </p:tgtEl>
                                      </p:cBhvr>
                                      <p:to x="100000" y="100000"/>
                                    </p:animScale>
                                    <p:animScale>
                                      <p:cBhvr>
                                        <p:cTn id="99" dur="26">
                                          <p:stCondLst>
                                            <p:cond delay="1808"/>
                                          </p:stCondLst>
                                        </p:cTn>
                                        <p:tgtEl>
                                          <p:spTgt spid="5"/>
                                        </p:tgtEl>
                                      </p:cBhvr>
                                      <p:to x="100000" y="95000"/>
                                    </p:animScale>
                                    <p:animScale>
                                      <p:cBhvr>
                                        <p:cTn id="100" dur="166" decel="50000">
                                          <p:stCondLst>
                                            <p:cond delay="1834"/>
                                          </p:stCondLst>
                                        </p:cTn>
                                        <p:tgtEl>
                                          <p:spTgt spid="5"/>
                                        </p:tgtEl>
                                      </p:cBhvr>
                                      <p:to x="100000" y="100000"/>
                                    </p:animScale>
                                  </p:childTnLst>
                                </p:cTn>
                              </p:par>
                            </p:childTnLst>
                          </p:cTn>
                        </p:par>
                        <p:par>
                          <p:cTn id="101" fill="hold">
                            <p:stCondLst>
                              <p:cond delay="8000"/>
                            </p:stCondLst>
                            <p:childTnLst>
                              <p:par>
                                <p:cTn id="102" presetID="26" presetClass="entr" presetSubtype="0" fill="hold" grpId="0" nodeType="afterEffect">
                                  <p:stCondLst>
                                    <p:cond delay="0"/>
                                  </p:stCondLst>
                                  <p:childTnLst>
                                    <p:set>
                                      <p:cBhvr>
                                        <p:cTn id="103" dur="1" fill="hold">
                                          <p:stCondLst>
                                            <p:cond delay="0"/>
                                          </p:stCondLst>
                                        </p:cTn>
                                        <p:tgtEl>
                                          <p:spTgt spid="12"/>
                                        </p:tgtEl>
                                        <p:attrNameLst>
                                          <p:attrName>style.visibility</p:attrName>
                                        </p:attrNameLst>
                                      </p:cBhvr>
                                      <p:to>
                                        <p:strVal val="visible"/>
                                      </p:to>
                                    </p:set>
                                    <p:animEffect transition="in" filter="wipe(down)">
                                      <p:cBhvr>
                                        <p:cTn id="104" dur="580">
                                          <p:stCondLst>
                                            <p:cond delay="0"/>
                                          </p:stCondLst>
                                        </p:cTn>
                                        <p:tgtEl>
                                          <p:spTgt spid="12"/>
                                        </p:tgtEl>
                                      </p:cBhvr>
                                    </p:animEffect>
                                    <p:anim calcmode="lin" valueType="num">
                                      <p:cBhvr>
                                        <p:cTn id="105"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06"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7"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08"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09"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10" dur="26">
                                          <p:stCondLst>
                                            <p:cond delay="650"/>
                                          </p:stCondLst>
                                        </p:cTn>
                                        <p:tgtEl>
                                          <p:spTgt spid="12"/>
                                        </p:tgtEl>
                                      </p:cBhvr>
                                      <p:to x="100000" y="60000"/>
                                    </p:animScale>
                                    <p:animScale>
                                      <p:cBhvr>
                                        <p:cTn id="111" dur="166" decel="50000">
                                          <p:stCondLst>
                                            <p:cond delay="676"/>
                                          </p:stCondLst>
                                        </p:cTn>
                                        <p:tgtEl>
                                          <p:spTgt spid="12"/>
                                        </p:tgtEl>
                                      </p:cBhvr>
                                      <p:to x="100000" y="100000"/>
                                    </p:animScale>
                                    <p:animScale>
                                      <p:cBhvr>
                                        <p:cTn id="112" dur="26">
                                          <p:stCondLst>
                                            <p:cond delay="1312"/>
                                          </p:stCondLst>
                                        </p:cTn>
                                        <p:tgtEl>
                                          <p:spTgt spid="12"/>
                                        </p:tgtEl>
                                      </p:cBhvr>
                                      <p:to x="100000" y="80000"/>
                                    </p:animScale>
                                    <p:animScale>
                                      <p:cBhvr>
                                        <p:cTn id="113" dur="166" decel="50000">
                                          <p:stCondLst>
                                            <p:cond delay="1338"/>
                                          </p:stCondLst>
                                        </p:cTn>
                                        <p:tgtEl>
                                          <p:spTgt spid="12"/>
                                        </p:tgtEl>
                                      </p:cBhvr>
                                      <p:to x="100000" y="100000"/>
                                    </p:animScale>
                                    <p:animScale>
                                      <p:cBhvr>
                                        <p:cTn id="114" dur="26">
                                          <p:stCondLst>
                                            <p:cond delay="1642"/>
                                          </p:stCondLst>
                                        </p:cTn>
                                        <p:tgtEl>
                                          <p:spTgt spid="12"/>
                                        </p:tgtEl>
                                      </p:cBhvr>
                                      <p:to x="100000" y="90000"/>
                                    </p:animScale>
                                    <p:animScale>
                                      <p:cBhvr>
                                        <p:cTn id="115" dur="166" decel="50000">
                                          <p:stCondLst>
                                            <p:cond delay="1668"/>
                                          </p:stCondLst>
                                        </p:cTn>
                                        <p:tgtEl>
                                          <p:spTgt spid="12"/>
                                        </p:tgtEl>
                                      </p:cBhvr>
                                      <p:to x="100000" y="100000"/>
                                    </p:animScale>
                                    <p:animScale>
                                      <p:cBhvr>
                                        <p:cTn id="116" dur="26">
                                          <p:stCondLst>
                                            <p:cond delay="1808"/>
                                          </p:stCondLst>
                                        </p:cTn>
                                        <p:tgtEl>
                                          <p:spTgt spid="12"/>
                                        </p:tgtEl>
                                      </p:cBhvr>
                                      <p:to x="100000" y="95000"/>
                                    </p:animScale>
                                    <p:animScale>
                                      <p:cBhvr>
                                        <p:cTn id="117" dur="166" decel="50000">
                                          <p:stCondLst>
                                            <p:cond delay="1834"/>
                                          </p:stCondLst>
                                        </p:cTn>
                                        <p:tgtEl>
                                          <p:spTgt spid="12"/>
                                        </p:tgtEl>
                                      </p:cBhvr>
                                      <p:to x="100000" y="100000"/>
                                    </p:animScale>
                                  </p:childTnLst>
                                </p:cTn>
                              </p:par>
                            </p:childTnLst>
                          </p:cTn>
                        </p:par>
                        <p:par>
                          <p:cTn id="118" fill="hold">
                            <p:stCondLst>
                              <p:cond delay="10000"/>
                            </p:stCondLst>
                            <p:childTnLst>
                              <p:par>
                                <p:cTn id="119" presetID="26" presetClass="entr" presetSubtype="0" fill="hold" grpId="0" nodeType="afterEffect">
                                  <p:stCondLst>
                                    <p:cond delay="0"/>
                                  </p:stCondLst>
                                  <p:childTnLst>
                                    <p:set>
                                      <p:cBhvr>
                                        <p:cTn id="120" dur="1" fill="hold">
                                          <p:stCondLst>
                                            <p:cond delay="0"/>
                                          </p:stCondLst>
                                        </p:cTn>
                                        <p:tgtEl>
                                          <p:spTgt spid="8"/>
                                        </p:tgtEl>
                                        <p:attrNameLst>
                                          <p:attrName>style.visibility</p:attrName>
                                        </p:attrNameLst>
                                      </p:cBhvr>
                                      <p:to>
                                        <p:strVal val="visible"/>
                                      </p:to>
                                    </p:set>
                                    <p:animEffect transition="in" filter="wipe(down)">
                                      <p:cBhvr>
                                        <p:cTn id="121" dur="580">
                                          <p:stCondLst>
                                            <p:cond delay="0"/>
                                          </p:stCondLst>
                                        </p:cTn>
                                        <p:tgtEl>
                                          <p:spTgt spid="8"/>
                                        </p:tgtEl>
                                      </p:cBhvr>
                                    </p:animEffect>
                                    <p:anim calcmode="lin" valueType="num">
                                      <p:cBhvr>
                                        <p:cTn id="12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2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2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2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27" dur="26">
                                          <p:stCondLst>
                                            <p:cond delay="650"/>
                                          </p:stCondLst>
                                        </p:cTn>
                                        <p:tgtEl>
                                          <p:spTgt spid="8"/>
                                        </p:tgtEl>
                                      </p:cBhvr>
                                      <p:to x="100000" y="60000"/>
                                    </p:animScale>
                                    <p:animScale>
                                      <p:cBhvr>
                                        <p:cTn id="128" dur="166" decel="50000">
                                          <p:stCondLst>
                                            <p:cond delay="676"/>
                                          </p:stCondLst>
                                        </p:cTn>
                                        <p:tgtEl>
                                          <p:spTgt spid="8"/>
                                        </p:tgtEl>
                                      </p:cBhvr>
                                      <p:to x="100000" y="100000"/>
                                    </p:animScale>
                                    <p:animScale>
                                      <p:cBhvr>
                                        <p:cTn id="129" dur="26">
                                          <p:stCondLst>
                                            <p:cond delay="1312"/>
                                          </p:stCondLst>
                                        </p:cTn>
                                        <p:tgtEl>
                                          <p:spTgt spid="8"/>
                                        </p:tgtEl>
                                      </p:cBhvr>
                                      <p:to x="100000" y="80000"/>
                                    </p:animScale>
                                    <p:animScale>
                                      <p:cBhvr>
                                        <p:cTn id="130" dur="166" decel="50000">
                                          <p:stCondLst>
                                            <p:cond delay="1338"/>
                                          </p:stCondLst>
                                        </p:cTn>
                                        <p:tgtEl>
                                          <p:spTgt spid="8"/>
                                        </p:tgtEl>
                                      </p:cBhvr>
                                      <p:to x="100000" y="100000"/>
                                    </p:animScale>
                                    <p:animScale>
                                      <p:cBhvr>
                                        <p:cTn id="131" dur="26">
                                          <p:stCondLst>
                                            <p:cond delay="1642"/>
                                          </p:stCondLst>
                                        </p:cTn>
                                        <p:tgtEl>
                                          <p:spTgt spid="8"/>
                                        </p:tgtEl>
                                      </p:cBhvr>
                                      <p:to x="100000" y="90000"/>
                                    </p:animScale>
                                    <p:animScale>
                                      <p:cBhvr>
                                        <p:cTn id="132" dur="166" decel="50000">
                                          <p:stCondLst>
                                            <p:cond delay="1668"/>
                                          </p:stCondLst>
                                        </p:cTn>
                                        <p:tgtEl>
                                          <p:spTgt spid="8"/>
                                        </p:tgtEl>
                                      </p:cBhvr>
                                      <p:to x="100000" y="100000"/>
                                    </p:animScale>
                                    <p:animScale>
                                      <p:cBhvr>
                                        <p:cTn id="133" dur="26">
                                          <p:stCondLst>
                                            <p:cond delay="1808"/>
                                          </p:stCondLst>
                                        </p:cTn>
                                        <p:tgtEl>
                                          <p:spTgt spid="8"/>
                                        </p:tgtEl>
                                      </p:cBhvr>
                                      <p:to x="100000" y="95000"/>
                                    </p:animScale>
                                    <p:animScale>
                                      <p:cBhvr>
                                        <p:cTn id="134"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1638" y="440714"/>
            <a:ext cx="6605217" cy="332399"/>
          </a:xfrm>
        </p:spPr>
        <p:txBody>
          <a:bodyPr/>
          <a:lstStyle/>
          <a:p>
            <a:pPr>
              <a:lnSpc>
                <a:spcPct val="90000"/>
              </a:lnSpc>
            </a:pPr>
            <a:r>
              <a:rPr lang="en-US" dirty="0" smtClean="0">
                <a:latin typeface="Times New Roman" panose="02020603050405020304" pitchFamily="18" charset="0"/>
                <a:cs typeface="Times New Roman" panose="02020603050405020304" pitchFamily="18" charset="0"/>
              </a:rPr>
              <a:t>Security Controls and Continuous Monitoring</a:t>
            </a:r>
            <a:endParaRPr lang="en-US" dirty="0">
              <a:latin typeface="Times New Roman" panose="02020603050405020304" pitchFamily="18" charset="0"/>
              <a:cs typeface="Times New Roman" panose="02020603050405020304" pitchFamily="18" charset="0"/>
            </a:endParaRPr>
          </a:p>
        </p:txBody>
      </p:sp>
      <p:sp>
        <p:nvSpPr>
          <p:cNvPr id="27" name="Rectangle 50"/>
          <p:cNvSpPr>
            <a:spLocks noChangeArrowheads="1"/>
          </p:cNvSpPr>
          <p:nvPr/>
        </p:nvSpPr>
        <p:spPr bwMode="gray">
          <a:xfrm>
            <a:off x="411721" y="996697"/>
            <a:ext cx="8373353" cy="499126"/>
          </a:xfrm>
          <a:prstGeom prst="rect">
            <a:avLst/>
          </a:prstGeom>
          <a:noFill/>
          <a:ln w="9525" algn="ctr">
            <a:noFill/>
            <a:miter lim="800000"/>
            <a:headEnd/>
            <a:tailEnd/>
          </a:ln>
          <a:effectLst/>
        </p:spPr>
        <p:txBody>
          <a:bodyPr wrap="square" lIns="0" tIns="0" rIns="0" bIns="0" anchor="t" anchorCtr="0"/>
          <a:lstStyle/>
          <a:p>
            <a:pPr eaLnBrk="0" hangingPunct="0"/>
            <a:r>
              <a:rPr lang="en-US" sz="1400" dirty="0" smtClean="0">
                <a:solidFill>
                  <a:srgbClr val="000000"/>
                </a:solidFill>
                <a:latin typeface="Times New Roman" panose="02020603050405020304" pitchFamily="18" charset="0"/>
                <a:cs typeface="Times New Roman" panose="02020603050405020304" pitchFamily="18" charset="0"/>
              </a:rPr>
              <a:t>The RMF process will manage risk more effectively through the introduction of security controls and continuous monitoring of those controls.</a:t>
            </a:r>
            <a:endParaRPr lang="en-US" sz="1400" dirty="0">
              <a:solidFill>
                <a:srgbClr val="000000"/>
              </a:solidFill>
              <a:latin typeface="Times New Roman" panose="02020603050405020304" pitchFamily="18" charset="0"/>
              <a:cs typeface="Times New Roman" panose="02020603050405020304" pitchFamily="18" charset="0"/>
            </a:endParaRPr>
          </a:p>
        </p:txBody>
      </p:sp>
      <p:sp>
        <p:nvSpPr>
          <p:cNvPr id="29" name="Rectangle 28"/>
          <p:cNvSpPr/>
          <p:nvPr/>
        </p:nvSpPr>
        <p:spPr>
          <a:xfrm>
            <a:off x="438226" y="4240437"/>
            <a:ext cx="1932234" cy="1098522"/>
          </a:xfrm>
          <a:prstGeom prst="rect">
            <a:avLst/>
          </a:prstGeom>
        </p:spPr>
        <p:txBody>
          <a:bodyPr wrap="square" lIns="82058" tIns="41029" rIns="82058" bIns="41029">
            <a:spAutoFit/>
          </a:bodyPr>
          <a:lstStyle/>
          <a:p>
            <a:pPr defTabSz="820295" eaLnBrk="0" fontAlgn="base" hangingPunct="0">
              <a:spcBef>
                <a:spcPct val="50000"/>
              </a:spcBef>
              <a:spcAft>
                <a:spcPct val="0"/>
              </a:spcAft>
            </a:pPr>
            <a:r>
              <a:rPr lang="en-US" sz="1200" b="1" dirty="0" smtClean="0">
                <a:solidFill>
                  <a:srgbClr val="000000"/>
                </a:solidFill>
                <a:latin typeface="Times New Roman" panose="02020603050405020304" pitchFamily="18" charset="0"/>
                <a:cs typeface="Times New Roman" panose="02020603050405020304" pitchFamily="18" charset="0"/>
              </a:rPr>
              <a:t>Resources to assist in the RMF Process</a:t>
            </a:r>
          </a:p>
          <a:p>
            <a:pPr defTabSz="820295" eaLnBrk="0" fontAlgn="base" hangingPunct="0">
              <a:spcBef>
                <a:spcPct val="50000"/>
              </a:spcBef>
              <a:spcAft>
                <a:spcPct val="0"/>
              </a:spcAft>
            </a:pPr>
            <a:r>
              <a:rPr lang="en-US" sz="1200" dirty="0" smtClean="0">
                <a:solidFill>
                  <a:srgbClr val="000000"/>
                </a:solidFill>
                <a:latin typeface="Times New Roman" panose="02020603050405020304" pitchFamily="18" charset="0"/>
                <a:cs typeface="Times New Roman" panose="02020603050405020304" pitchFamily="18" charset="0"/>
              </a:rPr>
              <a:t>Many additional resources can be found on the NIST website </a:t>
            </a:r>
            <a:r>
              <a:rPr lang="en-US" sz="1200" dirty="0" smtClean="0">
                <a:solidFill>
                  <a:srgbClr val="000000"/>
                </a:solidFill>
                <a:cs typeface="Arial" pitchFamily="34" charset="0"/>
              </a:rPr>
              <a:t>(</a:t>
            </a:r>
            <a:r>
              <a:rPr lang="en-US" sz="1200" dirty="0" smtClean="0">
                <a:solidFill>
                  <a:srgbClr val="000000"/>
                </a:solidFill>
                <a:cs typeface="Arial" pitchFamily="34" charset="0"/>
                <a:hlinkClick r:id="rId3"/>
              </a:rPr>
              <a:t>www.nist.gov</a:t>
            </a:r>
            <a:r>
              <a:rPr lang="en-US" sz="1200" dirty="0" smtClean="0">
                <a:solidFill>
                  <a:srgbClr val="000000"/>
                </a:solidFill>
                <a:cs typeface="Arial" pitchFamily="34" charset="0"/>
              </a:rPr>
              <a:t>)</a:t>
            </a:r>
            <a:endParaRPr lang="en-US" sz="1200" dirty="0">
              <a:solidFill>
                <a:prstClr val="black"/>
              </a:solidFill>
              <a:cs typeface="Arial" pitchFamily="34" charset="0"/>
            </a:endParaRPr>
          </a:p>
        </p:txBody>
      </p:sp>
      <p:sp>
        <p:nvSpPr>
          <p:cNvPr id="30" name="AutoShape 12"/>
          <p:cNvSpPr>
            <a:spLocks noChangeArrowheads="1"/>
          </p:cNvSpPr>
          <p:nvPr/>
        </p:nvSpPr>
        <p:spPr bwMode="auto">
          <a:xfrm>
            <a:off x="2341543" y="3690257"/>
            <a:ext cx="345725" cy="2514600"/>
          </a:xfrm>
          <a:prstGeom prst="homePlate">
            <a:avLst>
              <a:gd name="adj" fmla="val 100000"/>
            </a:avLst>
          </a:prstGeom>
          <a:solidFill>
            <a:schemeClr val="bg1">
              <a:lumMod val="85000"/>
            </a:schemeClr>
          </a:solidFill>
          <a:ln w="6350" algn="ctr">
            <a:noFill/>
            <a:miter lim="800000"/>
            <a:headEnd/>
            <a:tailEnd/>
          </a:ln>
        </p:spPr>
        <p:txBody>
          <a:bodyPr lIns="82058" tIns="82058" rIns="82058" bIns="82058" anchor="ctr"/>
          <a:lstStyle/>
          <a:p>
            <a:pPr algn="ctr" eaLnBrk="0" fontAlgn="base" hangingPunct="0">
              <a:spcBef>
                <a:spcPct val="50000"/>
              </a:spcBef>
              <a:spcAft>
                <a:spcPct val="0"/>
              </a:spcAft>
            </a:pPr>
            <a:endParaRPr lang="en-GB" sz="1300" dirty="0">
              <a:solidFill>
                <a:srgbClr val="000000"/>
              </a:solidFill>
            </a:endParaRPr>
          </a:p>
        </p:txBody>
      </p:sp>
      <p:graphicFrame>
        <p:nvGraphicFramePr>
          <p:cNvPr id="31" name="Diagram 30"/>
          <p:cNvGraphicFramePr/>
          <p:nvPr>
            <p:extLst>
              <p:ext uri="{D42A27DB-BD31-4B8C-83A1-F6EECF244321}">
                <p14:modId xmlns:p14="http://schemas.microsoft.com/office/powerpoint/2010/main" val="2702803224"/>
              </p:ext>
            </p:extLst>
          </p:nvPr>
        </p:nvGraphicFramePr>
        <p:xfrm>
          <a:off x="2670873" y="3335074"/>
          <a:ext cx="6114201" cy="31680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994187192"/>
              </p:ext>
            </p:extLst>
          </p:nvPr>
        </p:nvGraphicFramePr>
        <p:xfrm>
          <a:off x="168498" y="1523099"/>
          <a:ext cx="8859798" cy="1699444"/>
        </p:xfrm>
        <a:graphic>
          <a:graphicData uri="http://schemas.openxmlformats.org/drawingml/2006/table">
            <a:tbl>
              <a:tblPr firstRow="1" bandRow="1">
                <a:tableStyleId>{5C22544A-7EE6-4342-B048-85BDC9FD1C3A}</a:tableStyleId>
              </a:tblPr>
              <a:tblGrid>
                <a:gridCol w="4429899"/>
                <a:gridCol w="4429899"/>
              </a:tblGrid>
              <a:tr h="283550">
                <a:tc>
                  <a:txBody>
                    <a:bodyPr/>
                    <a:lstStyle/>
                    <a:p>
                      <a:pPr algn="ctr"/>
                      <a:r>
                        <a:rPr lang="en-US" sz="1200" dirty="0" smtClean="0">
                          <a:latin typeface="Times New Roman" panose="02020603050405020304" pitchFamily="18" charset="0"/>
                          <a:cs typeface="Times New Roman" panose="02020603050405020304" pitchFamily="18" charset="0"/>
                        </a:rPr>
                        <a:t>Purpose of Security Controls and Continuous Monitoring</a:t>
                      </a:r>
                      <a:endParaRPr lang="en-US" sz="1200"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anose="02020603050405020304" pitchFamily="18" charset="0"/>
                          <a:cs typeface="Times New Roman" panose="02020603050405020304" pitchFamily="18" charset="0"/>
                        </a:rPr>
                        <a:t>Benefits of Security Controls and Continuous Monitoring</a:t>
                      </a:r>
                    </a:p>
                  </a:txBody>
                  <a:tcPr/>
                </a:tc>
              </a:tr>
              <a:tr h="1415894">
                <a:tc>
                  <a:txBody>
                    <a:bodyPr/>
                    <a:lstStyle/>
                    <a:p>
                      <a:pPr marL="224161" lvl="1" indent="-171450" defTabSz="859707" eaLnBrk="0" fontAlgn="base" hangingPunct="0">
                        <a:spcBef>
                          <a:spcPts val="200"/>
                        </a:spcBef>
                        <a:spcAft>
                          <a:spcPct val="0"/>
                        </a:spcAft>
                        <a:buClr>
                          <a:srgbClr val="92D050"/>
                        </a:buClr>
                        <a:buSzPct val="150000"/>
                        <a:buFont typeface="Wingdings" panose="05000000000000000000" pitchFamily="2" charset="2"/>
                        <a:buChar char="ü"/>
                        <a:defRPr/>
                      </a:pPr>
                      <a:r>
                        <a:rPr lang="en-US" sz="1300" dirty="0" smtClean="0">
                          <a:solidFill>
                            <a:srgbClr val="000000"/>
                          </a:solidFill>
                          <a:latin typeface="Times New Roman" panose="02020603050405020304" pitchFamily="18" charset="0"/>
                          <a:cs typeface="Times New Roman" panose="02020603050405020304" pitchFamily="18" charset="0"/>
                        </a:rPr>
                        <a:t>Assess security control effectiveness for an IS</a:t>
                      </a:r>
                    </a:p>
                    <a:p>
                      <a:pPr marL="224161" lvl="1" indent="-171450" defTabSz="859707" eaLnBrk="0" fontAlgn="base" hangingPunct="0">
                        <a:spcBef>
                          <a:spcPts val="200"/>
                        </a:spcBef>
                        <a:spcAft>
                          <a:spcPct val="0"/>
                        </a:spcAft>
                        <a:buClr>
                          <a:srgbClr val="92D050"/>
                        </a:buClr>
                        <a:buSzPct val="150000"/>
                        <a:buFont typeface="Wingdings" panose="05000000000000000000" pitchFamily="2" charset="2"/>
                        <a:buChar char="ü"/>
                        <a:defRPr/>
                      </a:pPr>
                      <a:r>
                        <a:rPr lang="en-US" sz="1300" dirty="0" smtClean="0">
                          <a:solidFill>
                            <a:srgbClr val="000000"/>
                          </a:solidFill>
                          <a:latin typeface="Times New Roman" panose="02020603050405020304" pitchFamily="18" charset="0"/>
                          <a:cs typeface="Times New Roman" panose="02020603050405020304" pitchFamily="18" charset="0"/>
                        </a:rPr>
                        <a:t>Document changes to the IS or its environment of operation</a:t>
                      </a:r>
                    </a:p>
                    <a:p>
                      <a:pPr marL="224161" lvl="1" indent="-171450" defTabSz="859707" eaLnBrk="0" fontAlgn="base" hangingPunct="0">
                        <a:spcBef>
                          <a:spcPts val="200"/>
                        </a:spcBef>
                        <a:spcAft>
                          <a:spcPct val="0"/>
                        </a:spcAft>
                        <a:buClr>
                          <a:srgbClr val="92D050"/>
                        </a:buClr>
                        <a:buSzPct val="150000"/>
                        <a:buFont typeface="Wingdings" panose="05000000000000000000" pitchFamily="2" charset="2"/>
                        <a:buChar char="ü"/>
                        <a:defRPr/>
                      </a:pPr>
                      <a:r>
                        <a:rPr lang="en-US" sz="1300" dirty="0" smtClean="0">
                          <a:solidFill>
                            <a:srgbClr val="000000"/>
                          </a:solidFill>
                          <a:latin typeface="Times New Roman" panose="02020603050405020304" pitchFamily="18" charset="0"/>
                          <a:cs typeface="Times New Roman" panose="02020603050405020304" pitchFamily="18" charset="0"/>
                        </a:rPr>
                        <a:t>Conduct security impact analyses of associated changes</a:t>
                      </a:r>
                    </a:p>
                    <a:p>
                      <a:pPr marL="224161" lvl="1" indent="-171450" defTabSz="859707" eaLnBrk="0" fontAlgn="base" hangingPunct="0">
                        <a:spcBef>
                          <a:spcPts val="200"/>
                        </a:spcBef>
                        <a:spcAft>
                          <a:spcPct val="0"/>
                        </a:spcAft>
                        <a:buClr>
                          <a:srgbClr val="92D050"/>
                        </a:buClr>
                        <a:buSzPct val="150000"/>
                        <a:buFont typeface="Wingdings" panose="05000000000000000000" pitchFamily="2" charset="2"/>
                        <a:buChar char="ü"/>
                        <a:defRPr/>
                      </a:pPr>
                      <a:r>
                        <a:rPr lang="en-US" sz="1300" dirty="0" smtClean="0">
                          <a:solidFill>
                            <a:srgbClr val="000000"/>
                          </a:solidFill>
                          <a:latin typeface="Times New Roman" panose="02020603050405020304" pitchFamily="18" charset="0"/>
                          <a:cs typeface="Times New Roman" panose="02020603050405020304" pitchFamily="18" charset="0"/>
                        </a:rPr>
                        <a:t>Report the security status of an IS</a:t>
                      </a:r>
                      <a:endParaRPr lang="nl-NL" sz="1300" dirty="0" smtClean="0">
                        <a:solidFill>
                          <a:srgbClr val="000000"/>
                        </a:solidFill>
                        <a:latin typeface="Times New Roman" panose="02020603050405020304" pitchFamily="18" charset="0"/>
                        <a:cs typeface="Times New Roman" panose="02020603050405020304" pitchFamily="18" charset="0"/>
                      </a:endParaRPr>
                    </a:p>
                  </a:txBody>
                  <a:tcPr>
                    <a:lnL w="12700" cap="flat" cmpd="sng" algn="ctr">
                      <a:solidFill>
                        <a:schemeClr val="bg1">
                          <a:lumMod val="85000"/>
                        </a:schemeClr>
                      </a:solidFill>
                      <a:prstDash val="solid"/>
                      <a:round/>
                      <a:headEnd type="none" w="med" len="med"/>
                      <a:tailEnd type="none" w="med" len="med"/>
                    </a:lnL>
                    <a:lnB w="12700" cap="flat" cmpd="sng" algn="ctr">
                      <a:solidFill>
                        <a:schemeClr val="bg1">
                          <a:lumMod val="85000"/>
                        </a:schemeClr>
                      </a:solidFill>
                      <a:prstDash val="solid"/>
                      <a:round/>
                      <a:headEnd type="none" w="med" len="med"/>
                      <a:tailEnd type="none" w="med" len="med"/>
                    </a:lnB>
                    <a:noFill/>
                  </a:tcPr>
                </a:tc>
                <a:tc>
                  <a:txBody>
                    <a:bodyPr/>
                    <a:lstStyle/>
                    <a:p>
                      <a:pPr marL="224161" lvl="1" indent="-171450" algn="l" defTabSz="859707" rtl="0" eaLnBrk="0" fontAlgn="base" latinLnBrk="0" hangingPunct="0">
                        <a:spcBef>
                          <a:spcPts val="200"/>
                        </a:spcBef>
                        <a:spcAft>
                          <a:spcPct val="0"/>
                        </a:spcAft>
                        <a:buClr>
                          <a:schemeClr val="bg2">
                            <a:lumMod val="75000"/>
                          </a:schemeClr>
                        </a:buClr>
                        <a:buSzPct val="150000"/>
                        <a:buFont typeface="Wingdings" panose="05000000000000000000" pitchFamily="2" charset="2"/>
                        <a:buChar char="ü"/>
                        <a:defRPr/>
                      </a:pPr>
                      <a:r>
                        <a:rPr lang="en-US" sz="1300" kern="1200" dirty="0" smtClean="0">
                          <a:solidFill>
                            <a:srgbClr val="000000"/>
                          </a:solidFill>
                          <a:latin typeface="Times New Roman" panose="02020603050405020304" pitchFamily="18" charset="0"/>
                          <a:ea typeface="+mn-ea"/>
                          <a:cs typeface="Times New Roman" panose="02020603050405020304" pitchFamily="18" charset="0"/>
                        </a:rPr>
                        <a:t>Facilitate more efficient enterprise management of cybersecurity</a:t>
                      </a:r>
                    </a:p>
                    <a:p>
                      <a:pPr marL="224161" lvl="1" indent="-171450" algn="l" defTabSz="859707" rtl="0" eaLnBrk="0" fontAlgn="base" latinLnBrk="0" hangingPunct="0">
                        <a:spcBef>
                          <a:spcPts val="200"/>
                        </a:spcBef>
                        <a:spcAft>
                          <a:spcPct val="0"/>
                        </a:spcAft>
                        <a:buClr>
                          <a:srgbClr val="00A1DE"/>
                        </a:buClr>
                        <a:buSzPct val="150000"/>
                        <a:buFont typeface="Wingdings" panose="05000000000000000000" pitchFamily="2" charset="2"/>
                        <a:buChar char="ü"/>
                        <a:defRPr/>
                      </a:pPr>
                      <a:r>
                        <a:rPr lang="en-US" sz="1300" kern="1200" dirty="0" smtClean="0">
                          <a:solidFill>
                            <a:srgbClr val="000000"/>
                          </a:solidFill>
                          <a:latin typeface="Times New Roman" panose="02020603050405020304" pitchFamily="18" charset="0"/>
                          <a:ea typeface="+mn-ea"/>
                          <a:cs typeface="Times New Roman" panose="02020603050405020304" pitchFamily="18" charset="0"/>
                        </a:rPr>
                        <a:t>Increase security in the system development and acquisition processes</a:t>
                      </a:r>
                    </a:p>
                    <a:p>
                      <a:pPr marL="224161" lvl="1" indent="-171450" algn="l" defTabSz="859707" rtl="0" eaLnBrk="0" fontAlgn="base" latinLnBrk="0" hangingPunct="0">
                        <a:spcBef>
                          <a:spcPts val="200"/>
                        </a:spcBef>
                        <a:spcAft>
                          <a:spcPct val="0"/>
                        </a:spcAft>
                        <a:buClr>
                          <a:srgbClr val="00A1DE"/>
                        </a:buClr>
                        <a:buSzPct val="150000"/>
                        <a:buFont typeface="Wingdings" panose="05000000000000000000" pitchFamily="2" charset="2"/>
                        <a:buChar char="ü"/>
                        <a:defRPr/>
                      </a:pPr>
                      <a:r>
                        <a:rPr lang="en-US" sz="1300" kern="1200" dirty="0" smtClean="0">
                          <a:solidFill>
                            <a:srgbClr val="000000"/>
                          </a:solidFill>
                          <a:latin typeface="Times New Roman" panose="02020603050405020304" pitchFamily="18" charset="0"/>
                          <a:ea typeface="+mn-ea"/>
                          <a:cs typeface="Times New Roman" panose="02020603050405020304" pitchFamily="18" charset="0"/>
                        </a:rPr>
                        <a:t>Ensure compliance with national</a:t>
                      </a:r>
                      <a:r>
                        <a:rPr lang="en-US" sz="1300" kern="1200" baseline="0" dirty="0" smtClean="0">
                          <a:solidFill>
                            <a:srgbClr val="000000"/>
                          </a:solidFill>
                          <a:latin typeface="Times New Roman" panose="02020603050405020304" pitchFamily="18" charset="0"/>
                          <a:ea typeface="+mn-ea"/>
                          <a:cs typeface="Times New Roman" panose="02020603050405020304" pitchFamily="18" charset="0"/>
                        </a:rPr>
                        <a:t> standards and reporting requirements</a:t>
                      </a:r>
                      <a:endParaRPr lang="nl-NL" sz="1300" kern="1200" dirty="0" smtClean="0">
                        <a:solidFill>
                          <a:srgbClr val="000000"/>
                        </a:solidFill>
                        <a:latin typeface="Times New Roman" panose="02020603050405020304" pitchFamily="18" charset="0"/>
                        <a:ea typeface="+mn-ea"/>
                        <a:cs typeface="Times New Roman" panose="02020603050405020304" pitchFamily="18" charset="0"/>
                      </a:endParaRPr>
                    </a:p>
                  </a:txBody>
                  <a:tcPr>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4108507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638" y="440714"/>
            <a:ext cx="7345077" cy="332399"/>
          </a:xfrm>
        </p:spPr>
        <p:txBody>
          <a:bodyPr/>
          <a:lstStyle/>
          <a:p>
            <a:pPr>
              <a:lnSpc>
                <a:spcPct val="90000"/>
              </a:lnSpc>
            </a:pPr>
            <a:r>
              <a:rPr lang="en-US" dirty="0" smtClean="0">
                <a:latin typeface="Times New Roman" panose="02020603050405020304" pitchFamily="18" charset="0"/>
                <a:cs typeface="Times New Roman" panose="02020603050405020304" pitchFamily="18" charset="0"/>
              </a:rPr>
              <a:t>RMF Process Stakeholders – New Terminology </a:t>
            </a:r>
            <a:endParaRPr lang="en-US" dirty="0">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237625073"/>
              </p:ext>
            </p:extLst>
          </p:nvPr>
        </p:nvGraphicFramePr>
        <p:xfrm>
          <a:off x="202406" y="1903446"/>
          <a:ext cx="8742362" cy="4269502"/>
        </p:xfrm>
        <a:graphic>
          <a:graphicData uri="http://schemas.openxmlformats.org/drawingml/2006/table">
            <a:tbl>
              <a:tblPr firstRow="1" bandRow="1">
                <a:tableStyleId>{5C22544A-7EE6-4342-B048-85BDC9FD1C3A}</a:tableStyleId>
              </a:tblPr>
              <a:tblGrid>
                <a:gridCol w="4371181"/>
                <a:gridCol w="4371181"/>
              </a:tblGrid>
              <a:tr h="430119">
                <a:tc>
                  <a:txBody>
                    <a:bodyPr/>
                    <a:lstStyle/>
                    <a:p>
                      <a:pPr algn="ctr"/>
                      <a:r>
                        <a:rPr lang="en-US" sz="1400" i="0" dirty="0" smtClean="0">
                          <a:latin typeface="Times New Roman" panose="02020603050405020304" pitchFamily="18" charset="0"/>
                          <a:cs typeface="Times New Roman" panose="02020603050405020304" pitchFamily="18" charset="0"/>
                        </a:rPr>
                        <a:t>Old Term in the C&amp;A Process</a:t>
                      </a:r>
                      <a:endParaRPr lang="en-US" sz="1400" i="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400" i="0" dirty="0" smtClean="0">
                          <a:latin typeface="Times New Roman" panose="02020603050405020304" pitchFamily="18" charset="0"/>
                          <a:cs typeface="Times New Roman" panose="02020603050405020304" pitchFamily="18" charset="0"/>
                        </a:rPr>
                        <a:t>New Term in the RMF Process</a:t>
                      </a:r>
                      <a:endParaRPr lang="en-US" sz="1400" i="0" dirty="0">
                        <a:latin typeface="Times New Roman" panose="02020603050405020304" pitchFamily="18" charset="0"/>
                        <a:cs typeface="Times New Roman" panose="02020603050405020304" pitchFamily="18" charset="0"/>
                      </a:endParaRPr>
                    </a:p>
                  </a:txBody>
                  <a:tcPr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477431">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300" kern="1200" baseline="0" dirty="0" smtClean="0">
                          <a:solidFill>
                            <a:schemeClr val="dk1"/>
                          </a:solidFill>
                          <a:latin typeface="Times New Roman" panose="02020603050405020304" pitchFamily="18" charset="0"/>
                          <a:ea typeface="+mn-ea"/>
                          <a:cs typeface="Times New Roman" panose="02020603050405020304" pitchFamily="18" charset="0"/>
                        </a:rPr>
                        <a:t>Designated Approving Authority (DAA) </a:t>
                      </a:r>
                    </a:p>
                  </a:txBody>
                  <a:tcPr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r>
                        <a:rPr lang="en-US" sz="1300" dirty="0" smtClean="0">
                          <a:latin typeface="Times New Roman" panose="02020603050405020304" pitchFamily="18" charset="0"/>
                          <a:cs typeface="Times New Roman" panose="02020603050405020304" pitchFamily="18" charset="0"/>
                        </a:rPr>
                        <a:t>Authorizing Official</a:t>
                      </a:r>
                      <a:r>
                        <a:rPr lang="en-US" sz="1300" baseline="0" dirty="0" smtClean="0">
                          <a:latin typeface="Times New Roman" panose="02020603050405020304" pitchFamily="18" charset="0"/>
                          <a:cs typeface="Times New Roman" panose="02020603050405020304" pitchFamily="18" charset="0"/>
                        </a:rPr>
                        <a:t> (AO)</a:t>
                      </a:r>
                      <a:endParaRPr lang="en-US" sz="1300" dirty="0">
                        <a:latin typeface="Times New Roman" panose="02020603050405020304" pitchFamily="18" charset="0"/>
                        <a:cs typeface="Times New Roman" panose="02020603050405020304" pitchFamily="18" charset="0"/>
                      </a:endParaRPr>
                    </a:p>
                  </a:txBody>
                  <a:tcPr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r>
              <a:tr h="477431">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300" kern="1200" baseline="0" dirty="0" smtClean="0">
                          <a:solidFill>
                            <a:schemeClr val="dk1"/>
                          </a:solidFill>
                          <a:latin typeface="Times New Roman" panose="02020603050405020304" pitchFamily="18" charset="0"/>
                          <a:ea typeface="+mn-ea"/>
                          <a:cs typeface="Times New Roman" panose="02020603050405020304" pitchFamily="18" charset="0"/>
                        </a:rPr>
                        <a:t>Regional Designated Approving Authority (RDAA) </a:t>
                      </a:r>
                    </a:p>
                  </a:txBody>
                  <a:tcPr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lang="en-US" sz="1300" dirty="0" smtClean="0">
                          <a:latin typeface="Times New Roman" panose="02020603050405020304" pitchFamily="18" charset="0"/>
                          <a:cs typeface="Times New Roman" panose="02020603050405020304" pitchFamily="18" charset="0"/>
                        </a:rPr>
                        <a:t>Regional Authorizing</a:t>
                      </a:r>
                      <a:r>
                        <a:rPr lang="en-US" sz="1300" baseline="0" dirty="0" smtClean="0">
                          <a:latin typeface="Times New Roman" panose="02020603050405020304" pitchFamily="18" charset="0"/>
                          <a:cs typeface="Times New Roman" panose="02020603050405020304" pitchFamily="18" charset="0"/>
                        </a:rPr>
                        <a:t> Official (RAO)</a:t>
                      </a:r>
                      <a:endParaRPr lang="en-US" sz="1300" dirty="0">
                        <a:latin typeface="Times New Roman" panose="02020603050405020304" pitchFamily="18" charset="0"/>
                        <a:cs typeface="Times New Roman" panose="02020603050405020304" pitchFamily="18" charset="0"/>
                      </a:endParaRPr>
                    </a:p>
                  </a:txBody>
                  <a:tcPr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lumMod val="95000"/>
                      </a:schemeClr>
                    </a:solidFill>
                  </a:tcPr>
                </a:tc>
              </a:tr>
              <a:tr h="477431">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300" kern="1200" baseline="0" dirty="0" smtClean="0">
                          <a:solidFill>
                            <a:schemeClr val="dk1"/>
                          </a:solidFill>
                          <a:latin typeface="Times New Roman" panose="02020603050405020304" pitchFamily="18" charset="0"/>
                          <a:ea typeface="+mn-ea"/>
                          <a:cs typeface="Times New Roman" panose="02020603050405020304" pitchFamily="18" charset="0"/>
                        </a:rPr>
                        <a:t>Office of the Designated Approving Authority (ODAA)</a:t>
                      </a:r>
                    </a:p>
                  </a:txBody>
                  <a:tcPr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r>
                        <a:rPr lang="en-US" sz="1300" dirty="0" smtClean="0">
                          <a:latin typeface="Times New Roman" panose="02020603050405020304" pitchFamily="18" charset="0"/>
                          <a:cs typeface="Times New Roman" panose="02020603050405020304" pitchFamily="18" charset="0"/>
                        </a:rPr>
                        <a:t>NISP Authorization</a:t>
                      </a:r>
                      <a:r>
                        <a:rPr lang="en-US" sz="1300" baseline="0" dirty="0" smtClean="0">
                          <a:latin typeface="Times New Roman" panose="02020603050405020304" pitchFamily="18" charset="0"/>
                          <a:cs typeface="Times New Roman" panose="02020603050405020304" pitchFamily="18" charset="0"/>
                        </a:rPr>
                        <a:t> Office (NAO)</a:t>
                      </a:r>
                      <a:endParaRPr lang="en-US" sz="1300" dirty="0">
                        <a:latin typeface="Times New Roman" panose="02020603050405020304" pitchFamily="18" charset="0"/>
                        <a:cs typeface="Times New Roman" panose="02020603050405020304" pitchFamily="18" charset="0"/>
                      </a:endParaRPr>
                    </a:p>
                  </a:txBody>
                  <a:tcPr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r>
              <a:tr h="481418">
                <a:tc>
                  <a:txBody>
                    <a:bodyPr/>
                    <a:lstStyle/>
                    <a:p>
                      <a:r>
                        <a:rPr lang="en-US" sz="1300" dirty="0" smtClean="0">
                          <a:latin typeface="Times New Roman" panose="02020603050405020304" pitchFamily="18" charset="0"/>
                          <a:cs typeface="Times New Roman" panose="02020603050405020304" pitchFamily="18" charset="0"/>
                        </a:rPr>
                        <a:t>Information Systems</a:t>
                      </a:r>
                      <a:r>
                        <a:rPr lang="en-US" sz="1300" baseline="0" dirty="0" smtClean="0">
                          <a:latin typeface="Times New Roman" panose="02020603050405020304" pitchFamily="18" charset="0"/>
                          <a:cs typeface="Times New Roman" panose="02020603050405020304" pitchFamily="18" charset="0"/>
                        </a:rPr>
                        <a:t> Security Professional (ISSP)</a:t>
                      </a:r>
                      <a:endParaRPr lang="en-US" sz="13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lang="en-US" sz="1300" dirty="0" smtClean="0">
                          <a:latin typeface="Times New Roman" panose="02020603050405020304" pitchFamily="18" charset="0"/>
                          <a:cs typeface="Times New Roman" panose="02020603050405020304" pitchFamily="18" charset="0"/>
                        </a:rPr>
                        <a:t>ISSP/Security Control Assessor</a:t>
                      </a:r>
                      <a:r>
                        <a:rPr lang="en-US" sz="1300" baseline="0" dirty="0" smtClean="0">
                          <a:latin typeface="Times New Roman" panose="02020603050405020304" pitchFamily="18" charset="0"/>
                          <a:cs typeface="Times New Roman" panose="02020603050405020304" pitchFamily="18" charset="0"/>
                        </a:rPr>
                        <a:t> (SCA)</a:t>
                      </a:r>
                      <a:endParaRPr lang="en-US" sz="1300" dirty="0">
                        <a:latin typeface="Times New Roman" panose="02020603050405020304" pitchFamily="18" charset="0"/>
                        <a:cs typeface="Times New Roman" panose="02020603050405020304" pitchFamily="18" charset="0"/>
                      </a:endParaRPr>
                    </a:p>
                  </a:txBody>
                  <a:tcPr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lumMod val="95000"/>
                      </a:schemeClr>
                    </a:solidFill>
                  </a:tcPr>
                </a:tc>
              </a:tr>
              <a:tr h="481418">
                <a:tc>
                  <a:txBody>
                    <a:bodyPr/>
                    <a:lstStyle/>
                    <a:p>
                      <a:r>
                        <a:rPr lang="en-US" sz="1300" dirty="0" smtClean="0">
                          <a:latin typeface="Times New Roman" panose="02020603050405020304" pitchFamily="18" charset="0"/>
                          <a:cs typeface="Times New Roman" panose="02020603050405020304" pitchFamily="18" charset="0"/>
                        </a:rPr>
                        <a:t>Customer, Government Contracting</a:t>
                      </a:r>
                      <a:r>
                        <a:rPr lang="en-US" sz="1300" baseline="0" dirty="0" smtClean="0">
                          <a:latin typeface="Times New Roman" panose="02020603050405020304" pitchFamily="18" charset="0"/>
                          <a:cs typeface="Times New Roman" panose="02020603050405020304" pitchFamily="18" charset="0"/>
                        </a:rPr>
                        <a:t> Activity (GCA)</a:t>
                      </a:r>
                      <a:endParaRPr lang="en-US" sz="13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lang="en-US" sz="1300" dirty="0" smtClean="0">
                          <a:latin typeface="Times New Roman" panose="02020603050405020304" pitchFamily="18" charset="0"/>
                          <a:cs typeface="Times New Roman" panose="02020603050405020304" pitchFamily="18" charset="0"/>
                        </a:rPr>
                        <a:t>Information Owner (IO)</a:t>
                      </a:r>
                      <a:endParaRPr lang="en-US" sz="1300" dirty="0">
                        <a:latin typeface="Times New Roman" panose="02020603050405020304" pitchFamily="18" charset="0"/>
                        <a:cs typeface="Times New Roman" panose="02020603050405020304" pitchFamily="18" charset="0"/>
                      </a:endParaRPr>
                    </a:p>
                  </a:txBody>
                  <a:tcPr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lumMod val="95000"/>
                      </a:schemeClr>
                    </a:solidFill>
                  </a:tcPr>
                </a:tc>
              </a:tr>
              <a:tr h="481418">
                <a:tc>
                  <a:txBody>
                    <a:bodyPr/>
                    <a:lstStyle/>
                    <a:p>
                      <a:r>
                        <a:rPr lang="en-US" sz="1300" dirty="0" smtClean="0">
                          <a:latin typeface="Times New Roman" panose="02020603050405020304" pitchFamily="18" charset="0"/>
                          <a:cs typeface="Times New Roman" panose="02020603050405020304" pitchFamily="18" charset="0"/>
                        </a:rPr>
                        <a:t>Contractor</a:t>
                      </a:r>
                      <a:endParaRPr lang="en-US" sz="13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r>
                        <a:rPr lang="en-US" sz="1300" dirty="0" smtClean="0">
                          <a:latin typeface="Times New Roman" panose="02020603050405020304" pitchFamily="18" charset="0"/>
                          <a:cs typeface="Times New Roman" panose="02020603050405020304" pitchFamily="18" charset="0"/>
                        </a:rPr>
                        <a:t>Information System Owner</a:t>
                      </a:r>
                      <a:r>
                        <a:rPr lang="en-US" sz="1300" baseline="0" dirty="0" smtClean="0">
                          <a:latin typeface="Times New Roman" panose="02020603050405020304" pitchFamily="18" charset="0"/>
                          <a:cs typeface="Times New Roman" panose="02020603050405020304" pitchFamily="18" charset="0"/>
                        </a:rPr>
                        <a:t> (ISO)</a:t>
                      </a:r>
                      <a:endParaRPr lang="en-US" sz="1300" dirty="0">
                        <a:latin typeface="Times New Roman" panose="02020603050405020304" pitchFamily="18" charset="0"/>
                        <a:cs typeface="Times New Roman" panose="02020603050405020304" pitchFamily="18" charset="0"/>
                      </a:endParaRPr>
                    </a:p>
                  </a:txBody>
                  <a:tcPr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r>
              <a:tr h="481418">
                <a:tc>
                  <a:txBody>
                    <a:bodyPr/>
                    <a:lstStyle/>
                    <a:p>
                      <a:r>
                        <a:rPr lang="en-US" sz="1300" dirty="0" smtClean="0">
                          <a:latin typeface="Times New Roman" panose="02020603050405020304" pitchFamily="18" charset="0"/>
                          <a:cs typeface="Times New Roman" panose="02020603050405020304" pitchFamily="18" charset="0"/>
                        </a:rPr>
                        <a:t>*Information Systems</a:t>
                      </a:r>
                      <a:r>
                        <a:rPr lang="en-US" sz="1300" baseline="0" dirty="0" smtClean="0">
                          <a:latin typeface="Times New Roman" panose="02020603050405020304" pitchFamily="18" charset="0"/>
                          <a:cs typeface="Times New Roman" panose="02020603050405020304" pitchFamily="18" charset="0"/>
                        </a:rPr>
                        <a:t> Security Manager (ISSM)</a:t>
                      </a:r>
                      <a:endParaRPr lang="en-US" sz="13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lang="en-US" sz="1300" dirty="0" smtClean="0">
                          <a:latin typeface="Times New Roman" panose="02020603050405020304" pitchFamily="18" charset="0"/>
                          <a:cs typeface="Times New Roman" panose="02020603050405020304" pitchFamily="18" charset="0"/>
                        </a:rPr>
                        <a:t>ISSM</a:t>
                      </a:r>
                      <a:endParaRPr lang="en-US" sz="1300" dirty="0">
                        <a:latin typeface="Times New Roman" panose="02020603050405020304" pitchFamily="18" charset="0"/>
                        <a:cs typeface="Times New Roman" panose="02020603050405020304" pitchFamily="18" charset="0"/>
                      </a:endParaRPr>
                    </a:p>
                  </a:txBody>
                  <a:tcPr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lumMod val="95000"/>
                      </a:schemeClr>
                    </a:solidFill>
                  </a:tcPr>
                </a:tc>
              </a:tr>
              <a:tr h="481418">
                <a:tc>
                  <a:txBody>
                    <a:bodyPr/>
                    <a:lstStyle/>
                    <a:p>
                      <a:r>
                        <a:rPr lang="en-US" sz="1300" dirty="0" smtClean="0">
                          <a:latin typeface="Times New Roman" panose="02020603050405020304" pitchFamily="18" charset="0"/>
                          <a:cs typeface="Times New Roman" panose="02020603050405020304" pitchFamily="18" charset="0"/>
                        </a:rPr>
                        <a:t>*Information Systems Security Officer (ISSO)</a:t>
                      </a:r>
                      <a:endParaRPr lang="en-US" sz="13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1300" dirty="0" smtClean="0">
                          <a:latin typeface="Times New Roman" panose="02020603050405020304" pitchFamily="18" charset="0"/>
                          <a:cs typeface="Times New Roman" panose="02020603050405020304" pitchFamily="18" charset="0"/>
                        </a:rPr>
                        <a:t>ISSO</a:t>
                      </a:r>
                      <a:endParaRPr lang="en-US" sz="1300" dirty="0">
                        <a:latin typeface="Times New Roman" panose="02020603050405020304" pitchFamily="18" charset="0"/>
                        <a:cs typeface="Times New Roman" panose="02020603050405020304" pitchFamily="18" charset="0"/>
                      </a:endParaRPr>
                    </a:p>
                  </a:txBody>
                  <a:tcPr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sp>
        <p:nvSpPr>
          <p:cNvPr id="9" name="Rectangle 50"/>
          <p:cNvSpPr>
            <a:spLocks noChangeArrowheads="1"/>
          </p:cNvSpPr>
          <p:nvPr/>
        </p:nvSpPr>
        <p:spPr bwMode="gray">
          <a:xfrm>
            <a:off x="401639" y="994644"/>
            <a:ext cx="8343897" cy="470605"/>
          </a:xfrm>
          <a:prstGeom prst="rect">
            <a:avLst/>
          </a:prstGeom>
          <a:noFill/>
          <a:ln w="9525" algn="ctr">
            <a:noFill/>
            <a:miter lim="800000"/>
            <a:headEnd/>
            <a:tailEnd/>
          </a:ln>
          <a:effectLst/>
        </p:spPr>
        <p:txBody>
          <a:bodyPr wrap="square" lIns="0" tIns="0" rIns="0" bIns="0" anchor="t" anchorCtr="0"/>
          <a:lstStyle/>
          <a:p>
            <a:r>
              <a:rPr lang="en-US" sz="1600" dirty="0" smtClean="0">
                <a:solidFill>
                  <a:srgbClr val="000000"/>
                </a:solidFill>
                <a:latin typeface="Times New Roman" panose="02020603050405020304" pitchFamily="18" charset="0"/>
                <a:cs typeface="Times New Roman" panose="02020603050405020304" pitchFamily="18" charset="0"/>
              </a:rPr>
              <a:t>Many RMF stakeholder titles have been revised in the transition from C&amp;A. The following table outlines former terms in the C&amp;A process as well as the corresponding </a:t>
            </a:r>
            <a:r>
              <a:rPr lang="en-US" sz="1600" b="1" dirty="0" smtClean="0">
                <a:solidFill>
                  <a:srgbClr val="000000"/>
                </a:solidFill>
                <a:latin typeface="Times New Roman" panose="02020603050405020304" pitchFamily="18" charset="0"/>
                <a:cs typeface="Times New Roman" panose="02020603050405020304" pitchFamily="18" charset="0"/>
              </a:rPr>
              <a:t>new terms in the RMF process</a:t>
            </a:r>
            <a:r>
              <a:rPr lang="en-US" sz="1600" dirty="0" smtClean="0">
                <a:solidFill>
                  <a:srgbClr val="000000"/>
                </a:solidFill>
                <a:latin typeface="Times New Roman" panose="02020603050405020304" pitchFamily="18" charset="0"/>
                <a:cs typeface="Times New Roman" panose="02020603050405020304" pitchFamily="18" charset="0"/>
              </a:rPr>
              <a:t>. Both sets of terms will continue to be used during the transition to RMF.</a:t>
            </a:r>
            <a:endParaRPr lang="en-US" sz="1600" dirty="0">
              <a:solidFill>
                <a:srgbClr val="000000"/>
              </a:solidFill>
              <a:latin typeface="Times New Roman" panose="02020603050405020304" pitchFamily="18" charset="0"/>
              <a:cs typeface="Times New Roman" panose="02020603050405020304" pitchFamily="18" charset="0"/>
            </a:endParaRPr>
          </a:p>
        </p:txBody>
      </p:sp>
      <p:sp>
        <p:nvSpPr>
          <p:cNvPr id="6" name="Rectangle 50"/>
          <p:cNvSpPr>
            <a:spLocks noChangeArrowheads="1"/>
          </p:cNvSpPr>
          <p:nvPr/>
        </p:nvSpPr>
        <p:spPr bwMode="gray">
          <a:xfrm>
            <a:off x="3013620" y="6172948"/>
            <a:ext cx="3604303" cy="235303"/>
          </a:xfrm>
          <a:prstGeom prst="rect">
            <a:avLst/>
          </a:prstGeom>
          <a:noFill/>
          <a:ln w="9525" algn="ctr">
            <a:noFill/>
            <a:miter lim="800000"/>
            <a:headEnd/>
            <a:tailEnd/>
          </a:ln>
          <a:effectLst/>
        </p:spPr>
        <p:txBody>
          <a:bodyPr wrap="square" lIns="0" tIns="0" rIns="0" bIns="0" anchor="t" anchorCtr="0"/>
          <a:lstStyle/>
          <a:p>
            <a:r>
              <a:rPr lang="en-US" sz="1200" i="1" dirty="0" smtClean="0">
                <a:solidFill>
                  <a:srgbClr val="000000"/>
                </a:solidFill>
              </a:rPr>
              <a:t>*Titles will remain the same in RMF</a:t>
            </a:r>
            <a:r>
              <a:rPr lang="en-US" sz="1400" dirty="0" smtClean="0">
                <a:solidFill>
                  <a:srgbClr val="000000"/>
                </a:solidFill>
              </a:rPr>
              <a:t>.</a:t>
            </a:r>
            <a:endParaRPr lang="en-US" sz="1400" dirty="0">
              <a:solidFill>
                <a:srgbClr val="000000"/>
              </a:solidFill>
            </a:endParaRPr>
          </a:p>
        </p:txBody>
      </p:sp>
    </p:spTree>
    <p:extLst>
      <p:ext uri="{BB962C8B-B14F-4D97-AF65-F5344CB8AC3E}">
        <p14:creationId xmlns:p14="http://schemas.microsoft.com/office/powerpoint/2010/main" val="34749850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638" y="-9922"/>
            <a:ext cx="6440951" cy="783035"/>
          </a:xfrm>
        </p:spPr>
        <p:txBody>
          <a:bodyPr/>
          <a:lstStyle/>
          <a:p>
            <a:r>
              <a:rPr lang="en-US" dirty="0" smtClean="0">
                <a:latin typeface="Times New Roman" panose="02020603050405020304" pitchFamily="18" charset="0"/>
                <a:cs typeface="Times New Roman" panose="02020603050405020304" pitchFamily="18" charset="0"/>
              </a:rPr>
              <a:t>Connecting the Dots –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What is Changing?  What is staying the same?</a:t>
            </a:r>
            <a:endParaRPr lang="en-US" dirty="0">
              <a:latin typeface="Times New Roman" panose="02020603050405020304" pitchFamily="18" charset="0"/>
              <a:cs typeface="Times New Roman" panose="02020603050405020304" pitchFamily="18" charset="0"/>
            </a:endParaRPr>
          </a:p>
        </p:txBody>
      </p:sp>
      <p:graphicFrame>
        <p:nvGraphicFramePr>
          <p:cNvPr id="7" name="Content Placeholder 4"/>
          <p:cNvGraphicFramePr>
            <a:graphicFrameLocks/>
          </p:cNvGraphicFramePr>
          <p:nvPr>
            <p:extLst>
              <p:ext uri="{D42A27DB-BD31-4B8C-83A1-F6EECF244321}">
                <p14:modId xmlns:p14="http://schemas.microsoft.com/office/powerpoint/2010/main" val="1075660518"/>
              </p:ext>
            </p:extLst>
          </p:nvPr>
        </p:nvGraphicFramePr>
        <p:xfrm>
          <a:off x="237410" y="939763"/>
          <a:ext cx="8791932" cy="5288753"/>
        </p:xfrm>
        <a:graphic>
          <a:graphicData uri="http://schemas.openxmlformats.org/drawingml/2006/table">
            <a:tbl>
              <a:tblPr firstRow="1" bandRow="1"/>
              <a:tblGrid>
                <a:gridCol w="4868057"/>
                <a:gridCol w="1786316"/>
                <a:gridCol w="2137559"/>
              </a:tblGrid>
              <a:tr h="416605">
                <a:tc>
                  <a:txBody>
                    <a:bodyPr/>
                    <a:lstStyle>
                      <a:lvl1pPr marL="0" algn="l" defTabSz="914400" rtl="0" eaLnBrk="1" latinLnBrk="0" hangingPunct="1">
                        <a:defRPr sz="1800" b="1" kern="1200">
                          <a:solidFill>
                            <a:schemeClr val="lt1"/>
                          </a:solidFill>
                          <a:latin typeface="Candara"/>
                        </a:defRPr>
                      </a:lvl1pPr>
                      <a:lvl2pPr marL="457200" algn="l" defTabSz="914400" rtl="0" eaLnBrk="1" latinLnBrk="0" hangingPunct="1">
                        <a:defRPr sz="1800" b="1" kern="1200">
                          <a:solidFill>
                            <a:schemeClr val="lt1"/>
                          </a:solidFill>
                          <a:latin typeface="Candara"/>
                        </a:defRPr>
                      </a:lvl2pPr>
                      <a:lvl3pPr marL="914400" algn="l" defTabSz="914400" rtl="0" eaLnBrk="1" latinLnBrk="0" hangingPunct="1">
                        <a:defRPr sz="1800" b="1" kern="1200">
                          <a:solidFill>
                            <a:schemeClr val="lt1"/>
                          </a:solidFill>
                          <a:latin typeface="Candara"/>
                        </a:defRPr>
                      </a:lvl3pPr>
                      <a:lvl4pPr marL="1371600" algn="l" defTabSz="914400" rtl="0" eaLnBrk="1" latinLnBrk="0" hangingPunct="1">
                        <a:defRPr sz="1800" b="1" kern="1200">
                          <a:solidFill>
                            <a:schemeClr val="lt1"/>
                          </a:solidFill>
                          <a:latin typeface="Candara"/>
                        </a:defRPr>
                      </a:lvl4pPr>
                      <a:lvl5pPr marL="1828800" algn="l" defTabSz="914400" rtl="0" eaLnBrk="1" latinLnBrk="0" hangingPunct="1">
                        <a:defRPr sz="1800" b="1" kern="1200">
                          <a:solidFill>
                            <a:schemeClr val="lt1"/>
                          </a:solidFill>
                          <a:latin typeface="Candara"/>
                        </a:defRPr>
                      </a:lvl5pPr>
                      <a:lvl6pPr marL="2286000" algn="l" defTabSz="914400" rtl="0" eaLnBrk="1" latinLnBrk="0" hangingPunct="1">
                        <a:defRPr sz="1800" b="1" kern="1200">
                          <a:solidFill>
                            <a:schemeClr val="lt1"/>
                          </a:solidFill>
                          <a:latin typeface="Candara"/>
                        </a:defRPr>
                      </a:lvl6pPr>
                      <a:lvl7pPr marL="2743200" algn="l" defTabSz="914400" rtl="0" eaLnBrk="1" latinLnBrk="0" hangingPunct="1">
                        <a:defRPr sz="1800" b="1" kern="1200">
                          <a:solidFill>
                            <a:schemeClr val="lt1"/>
                          </a:solidFill>
                          <a:latin typeface="Candara"/>
                        </a:defRPr>
                      </a:lvl7pPr>
                      <a:lvl8pPr marL="3200400" algn="l" defTabSz="914400" rtl="0" eaLnBrk="1" latinLnBrk="0" hangingPunct="1">
                        <a:defRPr sz="1800" b="1" kern="1200">
                          <a:solidFill>
                            <a:schemeClr val="lt1"/>
                          </a:solidFill>
                          <a:latin typeface="Candara"/>
                        </a:defRPr>
                      </a:lvl8pPr>
                      <a:lvl9pPr marL="3657600" algn="l" defTabSz="914400" rtl="0" eaLnBrk="1" latinLnBrk="0" hangingPunct="1">
                        <a:defRPr sz="1800" b="1" kern="1200">
                          <a:solidFill>
                            <a:schemeClr val="lt1"/>
                          </a:solidFill>
                          <a:latin typeface="Candara"/>
                        </a:defRPr>
                      </a:lvl9pPr>
                    </a:lstStyle>
                    <a:p>
                      <a:r>
                        <a:rPr lang="en-US" sz="1800" dirty="0" smtClean="0">
                          <a:latin typeface="Times New Roman" panose="02020603050405020304" pitchFamily="18" charset="0"/>
                          <a:cs typeface="Times New Roman" panose="02020603050405020304" pitchFamily="18" charset="0"/>
                        </a:rPr>
                        <a:t>Process</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1B6FD"/>
                    </a:solidFill>
                  </a:tcPr>
                </a:tc>
                <a:tc>
                  <a:txBody>
                    <a:bodyPr/>
                    <a:lstStyle>
                      <a:lvl1pPr marL="0" algn="l" defTabSz="914400" rtl="0" eaLnBrk="1" latinLnBrk="0" hangingPunct="1">
                        <a:defRPr sz="1800" b="1" kern="1200">
                          <a:solidFill>
                            <a:schemeClr val="lt1"/>
                          </a:solidFill>
                          <a:latin typeface="Candara"/>
                        </a:defRPr>
                      </a:lvl1pPr>
                      <a:lvl2pPr marL="457200" algn="l" defTabSz="914400" rtl="0" eaLnBrk="1" latinLnBrk="0" hangingPunct="1">
                        <a:defRPr sz="1800" b="1" kern="1200">
                          <a:solidFill>
                            <a:schemeClr val="lt1"/>
                          </a:solidFill>
                          <a:latin typeface="Candara"/>
                        </a:defRPr>
                      </a:lvl2pPr>
                      <a:lvl3pPr marL="914400" algn="l" defTabSz="914400" rtl="0" eaLnBrk="1" latinLnBrk="0" hangingPunct="1">
                        <a:defRPr sz="1800" b="1" kern="1200">
                          <a:solidFill>
                            <a:schemeClr val="lt1"/>
                          </a:solidFill>
                          <a:latin typeface="Candara"/>
                        </a:defRPr>
                      </a:lvl3pPr>
                      <a:lvl4pPr marL="1371600" algn="l" defTabSz="914400" rtl="0" eaLnBrk="1" latinLnBrk="0" hangingPunct="1">
                        <a:defRPr sz="1800" b="1" kern="1200">
                          <a:solidFill>
                            <a:schemeClr val="lt1"/>
                          </a:solidFill>
                          <a:latin typeface="Candara"/>
                        </a:defRPr>
                      </a:lvl4pPr>
                      <a:lvl5pPr marL="1828800" algn="l" defTabSz="914400" rtl="0" eaLnBrk="1" latinLnBrk="0" hangingPunct="1">
                        <a:defRPr sz="1800" b="1" kern="1200">
                          <a:solidFill>
                            <a:schemeClr val="lt1"/>
                          </a:solidFill>
                          <a:latin typeface="Candara"/>
                        </a:defRPr>
                      </a:lvl5pPr>
                      <a:lvl6pPr marL="2286000" algn="l" defTabSz="914400" rtl="0" eaLnBrk="1" latinLnBrk="0" hangingPunct="1">
                        <a:defRPr sz="1800" b="1" kern="1200">
                          <a:solidFill>
                            <a:schemeClr val="lt1"/>
                          </a:solidFill>
                          <a:latin typeface="Candara"/>
                        </a:defRPr>
                      </a:lvl6pPr>
                      <a:lvl7pPr marL="2743200" algn="l" defTabSz="914400" rtl="0" eaLnBrk="1" latinLnBrk="0" hangingPunct="1">
                        <a:defRPr sz="1800" b="1" kern="1200">
                          <a:solidFill>
                            <a:schemeClr val="lt1"/>
                          </a:solidFill>
                          <a:latin typeface="Candara"/>
                        </a:defRPr>
                      </a:lvl7pPr>
                      <a:lvl8pPr marL="3200400" algn="l" defTabSz="914400" rtl="0" eaLnBrk="1" latinLnBrk="0" hangingPunct="1">
                        <a:defRPr sz="1800" b="1" kern="1200">
                          <a:solidFill>
                            <a:schemeClr val="lt1"/>
                          </a:solidFill>
                          <a:latin typeface="Candara"/>
                        </a:defRPr>
                      </a:lvl8pPr>
                      <a:lvl9pPr marL="3657600" algn="l" defTabSz="914400" rtl="0" eaLnBrk="1" latinLnBrk="0" hangingPunct="1">
                        <a:defRPr sz="1800" b="1" kern="1200">
                          <a:solidFill>
                            <a:schemeClr val="lt1"/>
                          </a:solidFill>
                          <a:latin typeface="Candara"/>
                        </a:defRPr>
                      </a:lvl9pPr>
                    </a:lstStyle>
                    <a:p>
                      <a:r>
                        <a:rPr lang="en-US" sz="1800" dirty="0" smtClean="0">
                          <a:latin typeface="Times New Roman" panose="02020603050405020304" pitchFamily="18" charset="0"/>
                          <a:cs typeface="Times New Roman" panose="02020603050405020304" pitchFamily="18" charset="0"/>
                        </a:rPr>
                        <a:t>C&amp;A</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1B6FD"/>
                    </a:solidFill>
                  </a:tcPr>
                </a:tc>
                <a:tc>
                  <a:txBody>
                    <a:bodyPr/>
                    <a:lstStyle>
                      <a:lvl1pPr marL="0" algn="l" defTabSz="914400" rtl="0" eaLnBrk="1" latinLnBrk="0" hangingPunct="1">
                        <a:defRPr sz="1800" b="1" kern="1200">
                          <a:solidFill>
                            <a:schemeClr val="lt1"/>
                          </a:solidFill>
                          <a:latin typeface="Candara"/>
                        </a:defRPr>
                      </a:lvl1pPr>
                      <a:lvl2pPr marL="457200" algn="l" defTabSz="914400" rtl="0" eaLnBrk="1" latinLnBrk="0" hangingPunct="1">
                        <a:defRPr sz="1800" b="1" kern="1200">
                          <a:solidFill>
                            <a:schemeClr val="lt1"/>
                          </a:solidFill>
                          <a:latin typeface="Candara"/>
                        </a:defRPr>
                      </a:lvl2pPr>
                      <a:lvl3pPr marL="914400" algn="l" defTabSz="914400" rtl="0" eaLnBrk="1" latinLnBrk="0" hangingPunct="1">
                        <a:defRPr sz="1800" b="1" kern="1200">
                          <a:solidFill>
                            <a:schemeClr val="lt1"/>
                          </a:solidFill>
                          <a:latin typeface="Candara"/>
                        </a:defRPr>
                      </a:lvl3pPr>
                      <a:lvl4pPr marL="1371600" algn="l" defTabSz="914400" rtl="0" eaLnBrk="1" latinLnBrk="0" hangingPunct="1">
                        <a:defRPr sz="1800" b="1" kern="1200">
                          <a:solidFill>
                            <a:schemeClr val="lt1"/>
                          </a:solidFill>
                          <a:latin typeface="Candara"/>
                        </a:defRPr>
                      </a:lvl4pPr>
                      <a:lvl5pPr marL="1828800" algn="l" defTabSz="914400" rtl="0" eaLnBrk="1" latinLnBrk="0" hangingPunct="1">
                        <a:defRPr sz="1800" b="1" kern="1200">
                          <a:solidFill>
                            <a:schemeClr val="lt1"/>
                          </a:solidFill>
                          <a:latin typeface="Candara"/>
                        </a:defRPr>
                      </a:lvl5pPr>
                      <a:lvl6pPr marL="2286000" algn="l" defTabSz="914400" rtl="0" eaLnBrk="1" latinLnBrk="0" hangingPunct="1">
                        <a:defRPr sz="1800" b="1" kern="1200">
                          <a:solidFill>
                            <a:schemeClr val="lt1"/>
                          </a:solidFill>
                          <a:latin typeface="Candara"/>
                        </a:defRPr>
                      </a:lvl6pPr>
                      <a:lvl7pPr marL="2743200" algn="l" defTabSz="914400" rtl="0" eaLnBrk="1" latinLnBrk="0" hangingPunct="1">
                        <a:defRPr sz="1800" b="1" kern="1200">
                          <a:solidFill>
                            <a:schemeClr val="lt1"/>
                          </a:solidFill>
                          <a:latin typeface="Candara"/>
                        </a:defRPr>
                      </a:lvl7pPr>
                      <a:lvl8pPr marL="3200400" algn="l" defTabSz="914400" rtl="0" eaLnBrk="1" latinLnBrk="0" hangingPunct="1">
                        <a:defRPr sz="1800" b="1" kern="1200">
                          <a:solidFill>
                            <a:schemeClr val="lt1"/>
                          </a:solidFill>
                          <a:latin typeface="Candara"/>
                        </a:defRPr>
                      </a:lvl8pPr>
                      <a:lvl9pPr marL="3657600" algn="l" defTabSz="914400" rtl="0" eaLnBrk="1" latinLnBrk="0" hangingPunct="1">
                        <a:defRPr sz="1800" b="1" kern="1200">
                          <a:solidFill>
                            <a:schemeClr val="lt1"/>
                          </a:solidFill>
                          <a:latin typeface="Candara"/>
                        </a:defRPr>
                      </a:lvl9pPr>
                    </a:lstStyle>
                    <a:p>
                      <a:r>
                        <a:rPr lang="en-US" sz="1800" dirty="0" smtClean="0">
                          <a:latin typeface="Times New Roman" panose="02020603050405020304" pitchFamily="18" charset="0"/>
                          <a:cs typeface="Times New Roman" panose="02020603050405020304" pitchFamily="18" charset="0"/>
                        </a:rPr>
                        <a:t>RMF</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1B6FD"/>
                    </a:solidFill>
                  </a:tcPr>
                </a:tc>
              </a:tr>
              <a:tr h="416605">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latin typeface="Times New Roman" panose="02020603050405020304" pitchFamily="18" charset="0"/>
                          <a:cs typeface="Times New Roman" panose="02020603050405020304" pitchFamily="18" charset="0"/>
                        </a:rPr>
                        <a:t>ODAA Business Management</a:t>
                      </a:r>
                      <a:r>
                        <a:rPr lang="en-US" sz="1800" baseline="0" dirty="0" smtClean="0">
                          <a:latin typeface="Times New Roman" panose="02020603050405020304" pitchFamily="18" charset="0"/>
                          <a:cs typeface="Times New Roman" panose="02020603050405020304" pitchFamily="18" charset="0"/>
                        </a:rPr>
                        <a:t> System (OBMS)</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latin typeface="Times New Roman" panose="02020603050405020304" pitchFamily="18" charset="0"/>
                          <a:cs typeface="Times New Roman" panose="02020603050405020304" pitchFamily="18" charset="0"/>
                        </a:rPr>
                        <a:t>Same</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latin typeface="Times New Roman" panose="02020603050405020304" pitchFamily="18" charset="0"/>
                          <a:cs typeface="Times New Roman" panose="02020603050405020304" pitchFamily="18" charset="0"/>
                        </a:rPr>
                        <a:t>Same</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r>
              <a:tr h="416605">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latin typeface="Times New Roman" panose="02020603050405020304" pitchFamily="18" charset="0"/>
                          <a:cs typeface="Times New Roman" panose="02020603050405020304" pitchFamily="18" charset="0"/>
                        </a:rPr>
                        <a:t>System Security Plan (SSP)</a:t>
                      </a:r>
                      <a:r>
                        <a:rPr lang="en-US" sz="1800" baseline="0" dirty="0" smtClean="0">
                          <a:latin typeface="Times New Roman" panose="02020603050405020304" pitchFamily="18" charset="0"/>
                          <a:cs typeface="Times New Roman" panose="02020603050405020304" pitchFamily="18" charset="0"/>
                        </a:rPr>
                        <a:t> Template</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latin typeface="Times New Roman" panose="02020603050405020304" pitchFamily="18" charset="0"/>
                          <a:cs typeface="Times New Roman" panose="02020603050405020304" pitchFamily="18" charset="0"/>
                        </a:rPr>
                        <a:t>C&amp;A Template</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latin typeface="Times New Roman" panose="02020603050405020304" pitchFamily="18" charset="0"/>
                          <a:cs typeface="Times New Roman" panose="02020603050405020304" pitchFamily="18" charset="0"/>
                        </a:rPr>
                        <a:t>RMF Template</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r>
              <a:tr h="729059">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latin typeface="Times New Roman" panose="02020603050405020304" pitchFamily="18" charset="0"/>
                          <a:cs typeface="Times New Roman" panose="02020603050405020304" pitchFamily="18" charset="0"/>
                        </a:rPr>
                        <a:t>Categorization</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latin typeface="Times New Roman" panose="02020603050405020304" pitchFamily="18" charset="0"/>
                          <a:cs typeface="Times New Roman" panose="02020603050405020304" pitchFamily="18" charset="0"/>
                        </a:rPr>
                        <a:t>Basic, Med, High</a:t>
                      </a:r>
                    </a:p>
                    <a:p>
                      <a:r>
                        <a:rPr lang="en-US" sz="1800" dirty="0" smtClean="0">
                          <a:latin typeface="Times New Roman" panose="02020603050405020304" pitchFamily="18" charset="0"/>
                          <a:cs typeface="Times New Roman" panose="02020603050405020304" pitchFamily="18" charset="0"/>
                        </a:rPr>
                        <a:t>PLs</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latin typeface="Times New Roman" panose="02020603050405020304" pitchFamily="18" charset="0"/>
                          <a:cs typeface="Times New Roman" panose="02020603050405020304" pitchFamily="18" charset="0"/>
                        </a:rPr>
                        <a:t>Low,</a:t>
                      </a:r>
                      <a:r>
                        <a:rPr lang="en-US" sz="1800" baseline="0" dirty="0" smtClean="0">
                          <a:latin typeface="Times New Roman" panose="02020603050405020304" pitchFamily="18" charset="0"/>
                          <a:cs typeface="Times New Roman" panose="02020603050405020304" pitchFamily="18" charset="0"/>
                        </a:rPr>
                        <a:t> Mod, High</a:t>
                      </a:r>
                    </a:p>
                    <a:p>
                      <a:r>
                        <a:rPr lang="en-US" sz="1800" dirty="0" smtClean="0">
                          <a:latin typeface="Times New Roman" panose="02020603050405020304" pitchFamily="18" charset="0"/>
                          <a:cs typeface="Times New Roman" panose="02020603050405020304" pitchFamily="18" charset="0"/>
                        </a:rPr>
                        <a:t>Accessibility</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r>
              <a:tr h="416605">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latin typeface="Times New Roman" panose="02020603050405020304" pitchFamily="18" charset="0"/>
                          <a:cs typeface="Times New Roman" panose="02020603050405020304" pitchFamily="18" charset="0"/>
                        </a:rPr>
                        <a:t>Certification</a:t>
                      </a:r>
                      <a:r>
                        <a:rPr lang="en-US" sz="1800" baseline="0" dirty="0" smtClean="0">
                          <a:latin typeface="Times New Roman" panose="02020603050405020304" pitchFamily="18" charset="0"/>
                          <a:cs typeface="Times New Roman" panose="02020603050405020304" pitchFamily="18" charset="0"/>
                        </a:rPr>
                        <a:t> Statement</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latin typeface="Times New Roman" panose="02020603050405020304" pitchFamily="18" charset="0"/>
                          <a:cs typeface="Times New Roman" panose="02020603050405020304" pitchFamily="18" charset="0"/>
                        </a:rPr>
                        <a:t>Same</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latin typeface="Times New Roman" panose="02020603050405020304" pitchFamily="18" charset="0"/>
                          <a:cs typeface="Times New Roman" panose="02020603050405020304" pitchFamily="18" charset="0"/>
                        </a:rPr>
                        <a:t>Same</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r>
              <a:tr h="729059">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latin typeface="Times New Roman" panose="02020603050405020304" pitchFamily="18" charset="0"/>
                          <a:cs typeface="Times New Roman" panose="02020603050405020304" pitchFamily="18" charset="0"/>
                        </a:rPr>
                        <a:t>Risk</a:t>
                      </a:r>
                      <a:r>
                        <a:rPr lang="en-US" sz="1800" baseline="0" dirty="0" smtClean="0">
                          <a:latin typeface="Times New Roman" panose="02020603050405020304" pitchFamily="18" charset="0"/>
                          <a:cs typeface="Times New Roman" panose="02020603050405020304" pitchFamily="18" charset="0"/>
                        </a:rPr>
                        <a:t> Acknowledgement/Tailoring-out</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latin typeface="Times New Roman" panose="02020603050405020304" pitchFamily="18" charset="0"/>
                          <a:cs typeface="Times New Roman" panose="02020603050405020304" pitchFamily="18" charset="0"/>
                        </a:rPr>
                        <a:t>Risk</a:t>
                      </a:r>
                      <a:r>
                        <a:rPr lang="en-US" sz="1800" baseline="0" dirty="0" smtClean="0">
                          <a:latin typeface="Times New Roman" panose="02020603050405020304" pitchFamily="18" charset="0"/>
                          <a:cs typeface="Times New Roman" panose="02020603050405020304" pitchFamily="18" charset="0"/>
                        </a:rPr>
                        <a:t> </a:t>
                      </a:r>
                    </a:p>
                    <a:p>
                      <a:r>
                        <a:rPr lang="en-US" sz="1800" baseline="0" dirty="0" smtClean="0">
                          <a:latin typeface="Times New Roman" panose="02020603050405020304" pitchFamily="18" charset="0"/>
                          <a:cs typeface="Times New Roman" panose="02020603050405020304" pitchFamily="18" charset="0"/>
                        </a:rPr>
                        <a:t>Acknowledged</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latin typeface="Times New Roman" panose="02020603050405020304" pitchFamily="18" charset="0"/>
                          <a:cs typeface="Times New Roman" panose="02020603050405020304" pitchFamily="18" charset="0"/>
                        </a:rPr>
                        <a:t>Tailored-Out/Risk</a:t>
                      </a:r>
                      <a:r>
                        <a:rPr lang="en-US" sz="1800" baseline="0" dirty="0" smtClean="0">
                          <a:latin typeface="Times New Roman" panose="02020603050405020304" pitchFamily="18" charset="0"/>
                          <a:cs typeface="Times New Roman" panose="02020603050405020304" pitchFamily="18" charset="0"/>
                        </a:rPr>
                        <a:t> Acknowledgement</a:t>
                      </a:r>
                      <a:endParaRPr lang="en-US" sz="1800" dirty="0" smtClean="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r>
              <a:tr h="416605">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latin typeface="Times New Roman" panose="02020603050405020304" pitchFamily="18" charset="0"/>
                          <a:cs typeface="Times New Roman" panose="02020603050405020304" pitchFamily="18" charset="0"/>
                        </a:rPr>
                        <a:t>MOU</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latin typeface="Times New Roman" panose="02020603050405020304" pitchFamily="18" charset="0"/>
                          <a:cs typeface="Times New Roman" panose="02020603050405020304" pitchFamily="18" charset="0"/>
                        </a:rPr>
                        <a:t>MOU</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latin typeface="Times New Roman" panose="02020603050405020304" pitchFamily="18" charset="0"/>
                          <a:cs typeface="Times New Roman" panose="02020603050405020304" pitchFamily="18" charset="0"/>
                        </a:rPr>
                        <a:t>MOU/ISA</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r>
              <a:tr h="729059">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latin typeface="Times New Roman" panose="02020603050405020304" pitchFamily="18" charset="0"/>
                          <a:cs typeface="Times New Roman" panose="02020603050405020304" pitchFamily="18" charset="0"/>
                        </a:rPr>
                        <a:t>Standing-Up Like System</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latin typeface="Times New Roman" panose="02020603050405020304" pitchFamily="18" charset="0"/>
                          <a:cs typeface="Times New Roman" panose="02020603050405020304" pitchFamily="18" charset="0"/>
                        </a:rPr>
                        <a:t>Self-</a:t>
                      </a:r>
                      <a:br>
                        <a:rPr lang="en-US" sz="1800" dirty="0" smtClean="0">
                          <a:latin typeface="Times New Roman" panose="02020603050405020304" pitchFamily="18" charset="0"/>
                          <a:cs typeface="Times New Roman" panose="02020603050405020304" pitchFamily="18" charset="0"/>
                        </a:rPr>
                      </a:br>
                      <a:r>
                        <a:rPr lang="en-US" sz="1800" dirty="0" smtClean="0">
                          <a:latin typeface="Times New Roman" panose="02020603050405020304" pitchFamily="18" charset="0"/>
                          <a:cs typeface="Times New Roman" panose="02020603050405020304" pitchFamily="18" charset="0"/>
                        </a:rPr>
                        <a:t>Certification</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latin typeface="Times New Roman" panose="02020603050405020304" pitchFamily="18" charset="0"/>
                          <a:cs typeface="Times New Roman" panose="02020603050405020304" pitchFamily="18" charset="0"/>
                        </a:rPr>
                        <a:t>Type</a:t>
                      </a:r>
                    </a:p>
                    <a:p>
                      <a:r>
                        <a:rPr lang="en-US" sz="1800" dirty="0" smtClean="0">
                          <a:latin typeface="Times New Roman" panose="02020603050405020304" pitchFamily="18" charset="0"/>
                          <a:cs typeface="Times New Roman" panose="02020603050405020304" pitchFamily="18" charset="0"/>
                        </a:rPr>
                        <a:t>Authorization</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r>
              <a:tr h="416605">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latin typeface="Times New Roman" panose="02020603050405020304" pitchFamily="18" charset="0"/>
                          <a:cs typeface="Times New Roman" panose="02020603050405020304" pitchFamily="18" charset="0"/>
                        </a:rPr>
                        <a:t>Controls</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latin typeface="Times New Roman" panose="02020603050405020304" pitchFamily="18" charset="0"/>
                          <a:cs typeface="Times New Roman" panose="02020603050405020304" pitchFamily="18" charset="0"/>
                        </a:rPr>
                        <a:t>NISPOM</a:t>
                      </a:r>
                      <a:r>
                        <a:rPr lang="en-US" sz="1800" baseline="0" dirty="0" smtClean="0">
                          <a:latin typeface="Times New Roman" panose="02020603050405020304" pitchFamily="18" charset="0"/>
                          <a:cs typeface="Times New Roman" panose="02020603050405020304" pitchFamily="18" charset="0"/>
                        </a:rPr>
                        <a:t> Refs</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latin typeface="Times New Roman" panose="02020603050405020304" pitchFamily="18" charset="0"/>
                          <a:cs typeface="Times New Roman" panose="02020603050405020304" pitchFamily="18" charset="0"/>
                        </a:rPr>
                        <a:t>NIST Controls</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r>
              <a:tr h="416605">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latin typeface="Times New Roman" panose="02020603050405020304" pitchFamily="18" charset="0"/>
                          <a:cs typeface="Times New Roman" panose="02020603050405020304" pitchFamily="18" charset="0"/>
                        </a:rPr>
                        <a:t>Approval</a:t>
                      </a:r>
                      <a:r>
                        <a:rPr lang="en-US" sz="1800" baseline="0" dirty="0" smtClean="0">
                          <a:latin typeface="Times New Roman" panose="02020603050405020304" pitchFamily="18" charset="0"/>
                          <a:cs typeface="Times New Roman" panose="02020603050405020304" pitchFamily="18" charset="0"/>
                        </a:rPr>
                        <a:t> to Process</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latin typeface="Times New Roman" panose="02020603050405020304" pitchFamily="18" charset="0"/>
                          <a:cs typeface="Times New Roman" panose="02020603050405020304" pitchFamily="18" charset="0"/>
                        </a:rPr>
                        <a:t>Accreditation</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latin typeface="Times New Roman" panose="02020603050405020304" pitchFamily="18" charset="0"/>
                          <a:cs typeface="Times New Roman" panose="02020603050405020304" pitchFamily="18" charset="0"/>
                        </a:rPr>
                        <a:t>Authorization</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r>
            </a:tbl>
          </a:graphicData>
        </a:graphic>
      </p:graphicFrame>
    </p:spTree>
    <p:extLst>
      <p:ext uri="{BB962C8B-B14F-4D97-AF65-F5344CB8AC3E}">
        <p14:creationId xmlns:p14="http://schemas.microsoft.com/office/powerpoint/2010/main" val="366827777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17839&quot;&gt;&lt;version val=&quot;21185&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0&quot;/&gt;&lt;/m_mruColor&gt;&lt;m_mapectfillschemeMRU&gt;&lt;key val=&quot;0&quot;/&gt;&lt;elem&gt;&lt;m_nPartnerID val=&quot;1260&quot;/&gt;&lt;m_nIndex val=&quot;2&quot;/&gt;&lt;/elem&gt;&lt;key val=&quot;2&quot;/&gt;&lt;elem&gt;&lt;m_nPartnerID val=&quot;1260&quot;/&gt;&lt;m_nIndex val=&quot;2&quot;/&gt;&lt;/elem&gt;&lt;key val=&quot;4&quot;/&gt;&lt;elem&gt;&lt;m_nPartnerID val=&quot;1260&quot;/&gt;&lt;m_nIndex val=&quot;1&quot;/&gt;&lt;/elem&gt;&lt;/m_mapectfillschemeMRU&gt;&lt;m_eweekdayFirstOfWeek val=&quot;1&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DecimalSymbol17909&gt;.&lt;/m_chDecimalSymbol17909&gt;&lt;m_nGroupingDigits17909 val=&quot;3&quot;/&gt;&lt;m_chGroupingSymbol17909&gt;,&lt;/m_chGroupingSymbol17909&gt;&lt;/m_precDefault&gt;&lt;/CDefaultPrec&gt;&lt;/root&gt;"/>
  <p:tag name="THINKCELLUNDODONOTDELETE" val="3337"/>
  <p:tag name="MMPROD_NEXTUNIQUEID" val="10009"/>
  <p:tag name="MMPROD_UIDATA" val="&lt;database version=&quot;8.0&quot;&gt;&lt;object type=&quot;1&quot; unique_id=&quot;10001&quot;&gt;&lt;object type=&quot;2&quot; unique_id=&quot;10002&quot;&gt;&lt;object type=&quot;3&quot; unique_id=&quot;589478&quot;&gt;&lt;property id=&quot;20148&quot; value=&quot;5&quot;/&gt;&lt;property id=&quot;20300&quot; value=&quot;Slide 5 - &amp;quot;Today’s Agenda&amp;quot;&quot;/&gt;&lt;property id=&quot;20307&quot; value=&quot;1764&quot;/&gt;&lt;/object&gt;&lt;object type=&quot;3&quot; unique_id=&quot;627770&quot;&gt;&lt;property id=&quot;20148&quot; value=&quot;5&quot;/&gt;&lt;property id=&quot;20300&quot; value=&quot;Slide 1&quot;/&gt;&lt;property id=&quot;20307&quot; value=&quot;1962&quot;/&gt;&lt;/object&gt;&lt;object type=&quot;3&quot; unique_id=&quot;627771&quot;&gt;&lt;property id=&quot;20148&quot; value=&quot;5&quot;/&gt;&lt;property id=&quot;20300&quot; value=&quot;Slide 2 - &amp;quot;Logistics and Ground Rules&amp;quot;&quot;/&gt;&lt;property id=&quot;20307&quot; value=&quot;1966&quot;/&gt;&lt;/object&gt;&lt;object type=&quot;3&quot; unique_id=&quot;627772&quot;&gt;&lt;property id=&quot;20148&quot; value=&quot;5&quot;/&gt;&lt;property id=&quot;20300&quot; value=&quot;Slide 4 - &amp;quot;Course Goal and Objectives&amp;quot;&quot;/&gt;&lt;property id=&quot;20307&quot; value=&quot;1940&quot;/&gt;&lt;/object&gt;&lt;object type=&quot;3&quot; unique_id=&quot;627773&quot;&gt;&lt;property id=&quot;20148&quot; value=&quot;5&quot;/&gt;&lt;property id=&quot;20300&quot; value=&quot;Slide 3 - &amp;quot;Welcome&amp;quot;&quot;/&gt;&lt;property id=&quot;20307&quot; value=&quot;1949&quot;/&gt;&lt;/object&gt;&lt;object type=&quot;3&quot; unique_id=&quot;627774&quot;&gt;&lt;property id=&quot;20148&quot; value=&quot;5&quot;/&gt;&lt;property id=&quot;20300&quot; value=&quot;Slide 6&quot;/&gt;&lt;property id=&quot;20307&quot; value=&quot;1963&quot;/&gt;&lt;/object&gt;&lt;object type=&quot;3&quot; unique_id=&quot;627775&quot;&gt;&lt;property id=&quot;20148&quot; value=&quot;5&quot;/&gt;&lt;property id=&quot;20300&quot; value=&quot;Slide 7 - &amp;quot;What is TOP?&amp;quot;&quot;/&gt;&lt;property id=&quot;20307&quot; value=&quot;1973&quot;/&gt;&lt;/object&gt;&lt;object type=&quot;3&quot; unique_id=&quot;627777&quot;&gt;&lt;property id=&quot;20148&quot; value=&quot;5&quot;/&gt;&lt;property id=&quot;20300&quot; value=&quot;Slide 8 - &amp;quot;Evolution of TOP&amp;quot;&quot;/&gt;&lt;property id=&quot;20307&quot; value=&quot;1972&quot;/&gt;&lt;/object&gt;&lt;object type=&quot;3&quot; unique_id=&quot;627779&quot;&gt;&lt;property id=&quot;20148&quot; value=&quot;5&quot;/&gt;&lt;property id=&quot;20300&quot; value=&quot;Slide 10 - &amp;quot;TOP Benefits to Field Leadership&amp;quot;&quot;/&gt;&lt;property id=&quot;20307&quot; value=&quot;1969&quot;/&gt;&lt;/object&gt;&lt;object type=&quot;3&quot; unique_id=&quot;627780&quot;&gt;&lt;property id=&quot;20148&quot; value=&quot;5&quot;/&gt;&lt;property id=&quot;20300&quot; value=&quot;Slide 11&quot;/&gt;&lt;property id=&quot;20307&quot; value=&quot;1964&quot;/&gt;&lt;/object&gt;&lt;object type=&quot;3&quot; unique_id=&quot;627781&quot;&gt;&lt;property id=&quot;20148&quot; value=&quot;5&quot;/&gt;&lt;property id=&quot;20300&quot; value=&quot;Slide 14 - &amp;quot;TOP 2.0 Process Changes&amp;quot;&quot;/&gt;&lt;property id=&quot;20307&quot; value=&quot;1953&quot;/&gt;&lt;/object&gt;&lt;object type=&quot;3&quot; unique_id=&quot;627782&quot;&gt;&lt;property id=&quot;20148&quot; value=&quot;5&quot;/&gt;&lt;property id=&quot;20300&quot; value=&quot;Slide 15 - &amp;quot;TOP 2.0 Process Changes&amp;quot;&quot;/&gt;&lt;property id=&quot;20307&quot; value=&quot;1956&quot;/&gt;&lt;/object&gt;&lt;object type=&quot;3&quot; unique_id=&quot;627783&quot;&gt;&lt;property id=&quot;20148&quot; value=&quot;5&quot;/&gt;&lt;property id=&quot;20300&quot; value=&quot;Slide 16 - &amp;quot;TOP 2.0 Process Changes&amp;quot;&quot;/&gt;&lt;property id=&quot;20307&quot; value=&quot;1954&quot;/&gt;&lt;/object&gt;&lt;object type=&quot;3&quot; unique_id=&quot;627784&quot;&gt;&lt;property id=&quot;20148&quot; value=&quot;5&quot;/&gt;&lt;property id=&quot;20300&quot; value=&quot;Slide 17 - &amp;quot;TOP 2.0 Process Changes&amp;quot;&quot;/&gt;&lt;property id=&quot;20307&quot; value=&quot;1959&quot;/&gt;&lt;/object&gt;&lt;object type=&quot;3&quot; unique_id=&quot;627785&quot;&gt;&lt;property id=&quot;20148&quot; value=&quot;5&quot;/&gt;&lt;property id=&quot;20300&quot; value=&quot;Slide 18 - &amp;quot;TOP 2.0 Process Changes&amp;quot;&quot;/&gt;&lt;property id=&quot;20307&quot; value=&quot;1958&quot;/&gt;&lt;/object&gt;&lt;object type=&quot;3&quot; unique_id=&quot;627786&quot;&gt;&lt;property id=&quot;20148&quot; value=&quot;5&quot;/&gt;&lt;property id=&quot;20300&quot; value=&quot;Slide 19 - &amp;quot;TOP 2.0 Roles and Responsibilities&amp;quot;&quot;/&gt;&lt;property id=&quot;20307&quot; value=&quot;1960&quot;/&gt;&lt;/object&gt;&lt;object type=&quot;3&quot; unique_id=&quot;627787&quot;&gt;&lt;property id=&quot;20148&quot; value=&quot;5&quot;/&gt;&lt;property id=&quot;20300&quot; value=&quot;Slide 20 - &amp;quot;TOP 2.0 Training Enhancements&amp;quot;&quot;/&gt;&lt;property id=&quot;20307&quot; value=&quot;1961&quot;/&gt;&lt;/object&gt;&lt;object type=&quot;3&quot; unique_id=&quot;627788&quot;&gt;&lt;property id=&quot;20148&quot; value=&quot;5&quot;/&gt;&lt;property id=&quot;20300&quot; value=&quot;Slide 21&quot;/&gt;&lt;property id=&quot;20307&quot; value=&quot;1965&quot;/&gt;&lt;/object&gt;&lt;object type=&quot;3&quot; unique_id=&quot;627789&quot;&gt;&lt;property id=&quot;20148&quot; value=&quot;5&quot;/&gt;&lt;property id=&quot;20300&quot; value=&quot;Slide 22 - &amp;quot;How to Make TOP Your Own&amp;quot;&quot;/&gt;&lt;property id=&quot;20307&quot; value=&quot;1974&quot;/&gt;&lt;/object&gt;&lt;object type=&quot;3&quot; unique_id=&quot;627790&quot;&gt;&lt;property id=&quot;20148&quot; value=&quot;5&quot;/&gt;&lt;property id=&quot;20300&quot; value=&quot;Slide 23 - &amp;quot;Next Steps and Ongoing Support&amp;quot;&quot;/&gt;&lt;property id=&quot;20307&quot; value=&quot;1967&quot;/&gt;&lt;/object&gt;&lt;object type=&quot;3&quot; unique_id=&quot;627791&quot;&gt;&lt;property id=&quot;20148&quot; value=&quot;5&quot;/&gt;&lt;property id=&quot;20300&quot; value=&quot;Slide 24 - &amp;quot;Wrap Up date Q&amp;amp;A&amp;quot;&quot;/&gt;&lt;property id=&quot;20307&quot; value=&quot;1970&quot;/&gt;&lt;/object&gt;&lt;object type=&quot;3&quot; unique_id=&quot;627987&quot;&gt;&lt;property id=&quot;20148&quot; value=&quot;5&quot;/&gt;&lt;property id=&quot;20300&quot; value=&quot;Slide 9 - &amp;quot;TOP Benefits to DSS &amp;quot;&quot;/&gt;&lt;property id=&quot;20307&quot; value=&quot;1975&quot;/&gt;&lt;/object&gt;&lt;object type=&quot;3&quot; unique_id=&quot;629670&quot;&gt;&lt;property id=&quot;20148&quot; value=&quot;5&quot;/&gt;&lt;property id=&quot;20300&quot; value=&quot;Slide 12 - &amp;quot;What is TOP 2.0?&amp;quot;&quot;/&gt;&lt;property id=&quot;20307&quot; value=&quot;1978&quot;/&gt;&lt;/object&gt;&lt;object type=&quot;3&quot; unique_id=&quot;629671&quot;&gt;&lt;property id=&quot;20148&quot; value=&quot;5&quot;/&gt;&lt;property id=&quot;20300&quot; value=&quot;Slide 13 - &amp;quot;MythBusters TOP 2.0&amp;quot;&quot;/&gt;&lt;property id=&quot;20307&quot; value=&quot;1979&quot;/&gt;&lt;/object&gt;&lt;/object&gt;&lt;object type=&quot;8&quot; unique_id=&quot;10042&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gMS47ArQhES_mSC40JDG.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2_SjzxO4ak67RlolYw0iug"/>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zTc_lWIXvEKc9UewzHRQCg"/>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2_SjzxO4ak67RlolYw0iug"/>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zTc_lWIXvEKc9UewzHRQCg"/>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LmfW3bPhy0K7UA48v3H3.w"/>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gMS47ArQhES_mSC40JDG.Q"/>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WOAyJ.1tD0.R.PpwtbXi0A"/>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zTc_lWIXvEKc9UewzHRQCg"/>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2_SjzxO4ak67RlolYw0iug"/>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zTc_lWIXvEKc9UewzHRQC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2_SjzxO4ak67RlolYw0iug"/>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zTc_lWIXvEKc9UewzHRQCg"/>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2_SjzxO4ak67RlolYw0iug"/>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zTc_lWIXvEKc9UewzHRQC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zTc_lWIXvEKc9UewzHRQCg"/>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2_SjzxO4ak67RlolYw0iug"/>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zTc_lWIXvEKc9UewzHRQCg"/>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2_SjzxO4ak67RlolYw0iug"/>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zTc_lWIXvEKc9UewzHRQCg"/>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zTc_lWIXvEKc9UewzHRQC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2_SjzxO4ak67RlolYw0iug"/>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zTc_lWIXvEKc9UewzHRQCg"/>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zTc_lWIXvEKc9UewzHRQCg"/>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2_SjzxO4ak67RlolYw0iug"/>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zTc_lWIXvEKc9UewzHRQCg"/>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2_SjzxO4ak67RlolYw0iug"/>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zTc_lWIXvEKc9UewzHRQCg"/>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2_SjzxO4ak67RlolYw0iug"/>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pzTc_lWIXvEKc9UewzHRQCg"/>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2_SjzxO4ak67RlolYw0iu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zTc_lWIXvEKc9UewzHRQC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2_SjzxO4ak67RlolYw0iu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zTc_lWIXvEKc9UewzHRQC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2_SjzxO4ak67RlolYw0iu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gMS47ArQhES_mSC40JDG.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heme/theme1.xml><?xml version="1.0" encoding="utf-8"?>
<a:theme xmlns:a="http://schemas.openxmlformats.org/drawingml/2006/main" name="US Consulting Report Template_R1.5V_0310">
  <a:themeElements>
    <a:clrScheme name="Deloitte Colors">
      <a:dk1>
        <a:srgbClr val="000000"/>
      </a:dk1>
      <a:lt1>
        <a:srgbClr val="FFFFFF"/>
      </a:lt1>
      <a:dk2>
        <a:srgbClr val="C9DD03"/>
      </a:dk2>
      <a:lt2>
        <a:srgbClr val="72C7E7"/>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3C8A2E"/>
      </a:folHlink>
    </a:clrScheme>
    <a:fontScheme name="US Consulting Report Template_R1.5_0325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tx2"/>
        </a:solidFill>
        <a:ln w="12700" cap="rnd" algn="ctr">
          <a:noFill/>
          <a:miter lim="800000"/>
          <a:headEnd/>
          <a:tailEnd/>
        </a:ln>
      </a:spPr>
      <a:bodyPr lIns="182880" anchor="ctr" anchorCtr="1"/>
      <a:lstStyle>
        <a:defPPr algn="ctr" eaLnBrk="0" hangingPunct="0">
          <a:lnSpc>
            <a:spcPct val="106000"/>
          </a:lnSpc>
          <a:defRPr b="1">
            <a:solidFill>
              <a:schemeClr val="bg1"/>
            </a:solidFill>
          </a:defRPr>
        </a:defPPr>
      </a:lstStyle>
    </a:spDef>
    <a:lnDef>
      <a:spPr bwMode="auto">
        <a:xfrm>
          <a:off x="0" y="0"/>
          <a:ext cx="1" cy="1"/>
        </a:xfrm>
        <a:custGeom>
          <a:avLst/>
          <a:gdLst/>
          <a:ahLst/>
          <a:cxnLst/>
          <a:rect l="0" t="0" r="0" b="0"/>
          <a:pathLst/>
        </a:custGeom>
        <a:solidFill>
          <a:schemeClr val="accent2"/>
        </a:solidFill>
        <a:ln w="12700" cap="flat" cmpd="sng" algn="ctr">
          <a:solidFill>
            <a:schemeClr val="accent1"/>
          </a:solidFill>
          <a:prstDash val="solid"/>
          <a:round/>
          <a:headEnd type="none" w="med" len="med"/>
          <a:tailEnd type="none" w="med" len="med"/>
        </a:ln>
        <a:effectLst/>
      </a:spPr>
      <a:bodyPr vert="horz" wrap="square" lIns="73152" tIns="73152" rIns="73152" bIns="73152" numCol="1" anchor="t" anchorCtr="0" compatLnSpc="1">
        <a:prstTxWarp prst="textNoShape">
          <a:avLst/>
        </a:prstTxWarp>
      </a:bodyPr>
      <a:lstStyle>
        <a:defPPr marL="0" marR="0" indent="0" algn="l" defTabSz="914400" rtl="0" eaLnBrk="0" fontAlgn="base" latinLnBrk="0" hangingPunct="0">
          <a:lnSpc>
            <a:spcPct val="106000"/>
          </a:lnSpc>
          <a:spcBef>
            <a:spcPct val="50000"/>
          </a:spcBef>
          <a:spcAft>
            <a:spcPct val="0"/>
          </a:spcAft>
          <a:buClrTx/>
          <a:buSzPct val="100000"/>
          <a:buFont typeface="Wingdings 2" pitchFamily="18" charset="2"/>
          <a:buNone/>
          <a:tabLst/>
          <a:defRPr kumimoji="0" lang="en-US" sz="1100" b="0" i="0" u="none" strike="noStrike" cap="none" normalizeH="0" baseline="0" smtClean="0">
            <a:ln>
              <a:noFill/>
            </a:ln>
            <a:solidFill>
              <a:schemeClr val="tx1"/>
            </a:solidFill>
            <a:effectLst/>
            <a:latin typeface="Arial" charset="0"/>
          </a:defRPr>
        </a:defPPr>
      </a:lstStyle>
    </a:lnDef>
    <a:txDef>
      <a:spPr/>
      <a:bodyPr/>
      <a:lstStyle>
        <a:defPPr marL="169863" indent="-168275" algn="l" rtl="0" fontAlgn="base">
          <a:lnSpc>
            <a:spcPct val="106000"/>
          </a:lnSpc>
          <a:spcBef>
            <a:spcPct val="80000"/>
          </a:spcBef>
          <a:spcAft>
            <a:spcPct val="0"/>
          </a:spcAft>
          <a:buClr>
            <a:srgbClr val="000000"/>
          </a:buClr>
          <a:buFont typeface="Wingdings 2" pitchFamily="18" charset="2"/>
          <a:buChar char="¡"/>
          <a:defRPr sz="1100" kern="1200" dirty="0">
            <a:solidFill>
              <a:srgbClr val="000000"/>
            </a:solidFill>
            <a:latin typeface="Arial"/>
            <a:ea typeface="+mn-ea"/>
            <a:cs typeface="Arial" charset="0"/>
          </a:defRPr>
        </a:defPPr>
      </a:lstStyle>
    </a:txDef>
  </a:objectDefaults>
  <a:extraClrSchemeLst>
    <a:extraClrScheme>
      <a:clrScheme name="US Consulting Report Template_R1.5_03250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Consulting Report Template_R1.5_03250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Consulting Report Template_R1.5_03250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Consulting Report Template_R1.5_03250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Consulting Report Template_R1.5_03250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Consulting Report Template_R1.5_03250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US Consulting Report Template_R1.5_032508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US Consulting Report Template_R1.5_032508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US Consulting Report Template_R1.5_032508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US Consulting Report Template_R1.5_032508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US Consulting Report Template_R1.5V_0310">
  <a:themeElements>
    <a:clrScheme name="Deloitte Colors">
      <a:dk1>
        <a:srgbClr val="000000"/>
      </a:dk1>
      <a:lt1>
        <a:srgbClr val="FFFFFF"/>
      </a:lt1>
      <a:dk2>
        <a:srgbClr val="C9DD03"/>
      </a:dk2>
      <a:lt2>
        <a:srgbClr val="72C7E7"/>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3C8A2E"/>
      </a:folHlink>
    </a:clrScheme>
    <a:fontScheme name="US Consulting Report Template_R1.5_0325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tx2"/>
        </a:solidFill>
        <a:ln w="12700" cap="rnd" algn="ctr">
          <a:noFill/>
          <a:miter lim="800000"/>
          <a:headEnd/>
          <a:tailEnd/>
        </a:ln>
      </a:spPr>
      <a:bodyPr lIns="182880" anchor="ctr" anchorCtr="1"/>
      <a:lstStyle>
        <a:defPPr algn="ctr" eaLnBrk="0" hangingPunct="0">
          <a:lnSpc>
            <a:spcPct val="106000"/>
          </a:lnSpc>
          <a:defRPr b="1">
            <a:solidFill>
              <a:schemeClr val="bg1"/>
            </a:solidFill>
          </a:defRPr>
        </a:defPPr>
      </a:lstStyle>
    </a:spDef>
    <a:lnDef>
      <a:spPr bwMode="auto">
        <a:xfrm>
          <a:off x="0" y="0"/>
          <a:ext cx="1" cy="1"/>
        </a:xfrm>
        <a:custGeom>
          <a:avLst/>
          <a:gdLst/>
          <a:ahLst/>
          <a:cxnLst/>
          <a:rect l="0" t="0" r="0" b="0"/>
          <a:pathLst/>
        </a:custGeom>
        <a:solidFill>
          <a:schemeClr val="accent2"/>
        </a:solidFill>
        <a:ln w="12700" cap="flat" cmpd="sng" algn="ctr">
          <a:solidFill>
            <a:schemeClr val="accent1"/>
          </a:solidFill>
          <a:prstDash val="solid"/>
          <a:round/>
          <a:headEnd type="none" w="med" len="med"/>
          <a:tailEnd type="none" w="med" len="med"/>
        </a:ln>
        <a:effectLst/>
      </a:spPr>
      <a:bodyPr vert="horz" wrap="square" lIns="73152" tIns="73152" rIns="73152" bIns="73152" numCol="1" anchor="t" anchorCtr="0" compatLnSpc="1">
        <a:prstTxWarp prst="textNoShape">
          <a:avLst/>
        </a:prstTxWarp>
      </a:bodyPr>
      <a:lstStyle>
        <a:defPPr marL="0" marR="0" indent="0" algn="l" defTabSz="914400" rtl="0" eaLnBrk="0" fontAlgn="base" latinLnBrk="0" hangingPunct="0">
          <a:lnSpc>
            <a:spcPct val="106000"/>
          </a:lnSpc>
          <a:spcBef>
            <a:spcPct val="50000"/>
          </a:spcBef>
          <a:spcAft>
            <a:spcPct val="0"/>
          </a:spcAft>
          <a:buClrTx/>
          <a:buSzPct val="100000"/>
          <a:buFont typeface="Wingdings 2" pitchFamily="18" charset="2"/>
          <a:buNone/>
          <a:tabLst/>
          <a:defRPr kumimoji="0" lang="en-US" sz="1100" b="0" i="0" u="none" strike="noStrike" cap="none" normalizeH="0" baseline="0" smtClean="0">
            <a:ln>
              <a:noFill/>
            </a:ln>
            <a:solidFill>
              <a:schemeClr val="tx1"/>
            </a:solidFill>
            <a:effectLst/>
            <a:latin typeface="Arial" charset="0"/>
          </a:defRPr>
        </a:defPPr>
      </a:lstStyle>
    </a:lnDef>
    <a:txDef>
      <a:spPr/>
      <a:bodyPr/>
      <a:lstStyle>
        <a:defPPr marL="169863" indent="-168275" algn="l" rtl="0" fontAlgn="base">
          <a:lnSpc>
            <a:spcPct val="106000"/>
          </a:lnSpc>
          <a:spcBef>
            <a:spcPct val="80000"/>
          </a:spcBef>
          <a:spcAft>
            <a:spcPct val="0"/>
          </a:spcAft>
          <a:buClr>
            <a:srgbClr val="000000"/>
          </a:buClr>
          <a:buFont typeface="Wingdings 2" pitchFamily="18" charset="2"/>
          <a:buChar char="¡"/>
          <a:defRPr sz="1100" kern="1200" dirty="0">
            <a:solidFill>
              <a:srgbClr val="000000"/>
            </a:solidFill>
            <a:latin typeface="Arial"/>
            <a:ea typeface="+mn-ea"/>
            <a:cs typeface="Arial" charset="0"/>
          </a:defRPr>
        </a:defPPr>
      </a:lstStyle>
    </a:txDef>
  </a:objectDefaults>
  <a:extraClrSchemeLst>
    <a:extraClrScheme>
      <a:clrScheme name="US Consulting Report Template_R1.5_03250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Consulting Report Template_R1.5_03250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Consulting Report Template_R1.5_03250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Consulting Report Template_R1.5_03250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Consulting Report Template_R1.5_03250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Consulting Report Template_R1.5_03250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US Consulting Report Template_R1.5_032508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US Consulting Report Template_R1.5_032508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US Consulting Report Template_R1.5_032508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US Consulting Report Template_R1.5_032508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wrap="none" lIns="91440" tIns="45720" rIns="91440" bIns="45720">
        <a:spAutoFit/>
      </a:bodyPr>
      <a:lstStyle>
        <a:defPPr algn="ctr">
          <a:defRPr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0_US Consulting Report Template_R1.5V_0310">
  <a:themeElements>
    <a:clrScheme name="Deloitte Colors">
      <a:dk1>
        <a:srgbClr val="000000"/>
      </a:dk1>
      <a:lt1>
        <a:srgbClr val="FFFFFF"/>
      </a:lt1>
      <a:dk2>
        <a:srgbClr val="C9DD03"/>
      </a:dk2>
      <a:lt2>
        <a:srgbClr val="72C7E7"/>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3C8A2E"/>
      </a:folHlink>
    </a:clrScheme>
    <a:fontScheme name="US Consulting Report Template_R1.5_0325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tx2"/>
        </a:solidFill>
        <a:ln w="12700" cap="rnd" algn="ctr">
          <a:noFill/>
          <a:miter lim="800000"/>
          <a:headEnd/>
          <a:tailEnd/>
        </a:ln>
      </a:spPr>
      <a:bodyPr lIns="182880" anchor="ctr" anchorCtr="1"/>
      <a:lstStyle>
        <a:defPPr algn="ctr" eaLnBrk="0" hangingPunct="0">
          <a:lnSpc>
            <a:spcPct val="106000"/>
          </a:lnSpc>
          <a:defRPr b="1">
            <a:solidFill>
              <a:schemeClr val="bg1"/>
            </a:solidFill>
          </a:defRPr>
        </a:defPPr>
      </a:lstStyle>
    </a:spDef>
    <a:lnDef>
      <a:spPr bwMode="auto">
        <a:xfrm>
          <a:off x="0" y="0"/>
          <a:ext cx="1" cy="1"/>
        </a:xfrm>
        <a:custGeom>
          <a:avLst/>
          <a:gdLst/>
          <a:ahLst/>
          <a:cxnLst/>
          <a:rect l="0" t="0" r="0" b="0"/>
          <a:pathLst/>
        </a:custGeom>
        <a:solidFill>
          <a:schemeClr val="accent2"/>
        </a:solidFill>
        <a:ln w="12700" cap="flat" cmpd="sng" algn="ctr">
          <a:solidFill>
            <a:schemeClr val="accent1"/>
          </a:solidFill>
          <a:prstDash val="solid"/>
          <a:round/>
          <a:headEnd type="none" w="med" len="med"/>
          <a:tailEnd type="none" w="med" len="med"/>
        </a:ln>
        <a:effectLst/>
      </a:spPr>
      <a:bodyPr vert="horz" wrap="square" lIns="73152" tIns="73152" rIns="73152" bIns="73152" numCol="1" anchor="t" anchorCtr="0" compatLnSpc="1">
        <a:prstTxWarp prst="textNoShape">
          <a:avLst/>
        </a:prstTxWarp>
      </a:bodyPr>
      <a:lstStyle>
        <a:defPPr marL="0" marR="0" indent="0" algn="l" defTabSz="914400" rtl="0" eaLnBrk="0" fontAlgn="base" latinLnBrk="0" hangingPunct="0">
          <a:lnSpc>
            <a:spcPct val="106000"/>
          </a:lnSpc>
          <a:spcBef>
            <a:spcPct val="50000"/>
          </a:spcBef>
          <a:spcAft>
            <a:spcPct val="0"/>
          </a:spcAft>
          <a:buClrTx/>
          <a:buSzPct val="100000"/>
          <a:buFont typeface="Wingdings 2" pitchFamily="18" charset="2"/>
          <a:buNone/>
          <a:tabLst/>
          <a:defRPr kumimoji="0" lang="en-US" sz="1100" b="0" i="0" u="none" strike="noStrike" cap="none" normalizeH="0" baseline="0" smtClean="0">
            <a:ln>
              <a:noFill/>
            </a:ln>
            <a:solidFill>
              <a:schemeClr val="tx1"/>
            </a:solidFill>
            <a:effectLst/>
            <a:latin typeface="Arial" charset="0"/>
          </a:defRPr>
        </a:defPPr>
      </a:lstStyle>
    </a:lnDef>
    <a:txDef>
      <a:spPr/>
      <a:bodyPr/>
      <a:lstStyle>
        <a:defPPr marL="169863" indent="-168275" algn="l" rtl="0" fontAlgn="base">
          <a:lnSpc>
            <a:spcPct val="106000"/>
          </a:lnSpc>
          <a:spcBef>
            <a:spcPct val="80000"/>
          </a:spcBef>
          <a:spcAft>
            <a:spcPct val="0"/>
          </a:spcAft>
          <a:buClr>
            <a:srgbClr val="000000"/>
          </a:buClr>
          <a:buFont typeface="Wingdings 2" pitchFamily="18" charset="2"/>
          <a:buChar char="¡"/>
          <a:defRPr sz="1100" kern="1200" dirty="0">
            <a:solidFill>
              <a:srgbClr val="000000"/>
            </a:solidFill>
            <a:latin typeface="Arial"/>
            <a:ea typeface="+mn-ea"/>
            <a:cs typeface="Arial" charset="0"/>
          </a:defRPr>
        </a:defPPr>
      </a:lstStyle>
    </a:txDef>
  </a:objectDefaults>
  <a:extraClrSchemeLst>
    <a:extraClrScheme>
      <a:clrScheme name="US Consulting Report Template_R1.5_03250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Consulting Report Template_R1.5_03250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Consulting Report Template_R1.5_03250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Consulting Report Template_R1.5_03250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Consulting Report Template_R1.5_03250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Consulting Report Template_R1.5_03250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US Consulting Report Template_R1.5_032508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US Consulting Report Template_R1.5_032508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US Consulting Report Template_R1.5_032508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US Consulting Report Template_R1.5_032508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US Consulting Report Template_R1.5V_0310">
  <a:themeElements>
    <a:clrScheme name="Deloitte Colors">
      <a:dk1>
        <a:srgbClr val="000000"/>
      </a:dk1>
      <a:lt1>
        <a:srgbClr val="FFFFFF"/>
      </a:lt1>
      <a:dk2>
        <a:srgbClr val="C9DD03"/>
      </a:dk2>
      <a:lt2>
        <a:srgbClr val="72C7E7"/>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3C8A2E"/>
      </a:folHlink>
    </a:clrScheme>
    <a:fontScheme name="US Consulting Report Template_R1.5_0325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tx2"/>
        </a:solidFill>
        <a:ln w="12700" cap="rnd" algn="ctr">
          <a:noFill/>
          <a:miter lim="800000"/>
          <a:headEnd/>
          <a:tailEnd/>
        </a:ln>
      </a:spPr>
      <a:bodyPr lIns="182880" anchor="ctr" anchorCtr="1"/>
      <a:lstStyle>
        <a:defPPr algn="ctr" eaLnBrk="0" hangingPunct="0">
          <a:lnSpc>
            <a:spcPct val="106000"/>
          </a:lnSpc>
          <a:defRPr b="1">
            <a:solidFill>
              <a:schemeClr val="bg1"/>
            </a:solidFill>
          </a:defRPr>
        </a:defPPr>
      </a:lstStyle>
    </a:spDef>
    <a:lnDef>
      <a:spPr bwMode="auto">
        <a:xfrm>
          <a:off x="0" y="0"/>
          <a:ext cx="1" cy="1"/>
        </a:xfrm>
        <a:custGeom>
          <a:avLst/>
          <a:gdLst/>
          <a:ahLst/>
          <a:cxnLst/>
          <a:rect l="0" t="0" r="0" b="0"/>
          <a:pathLst/>
        </a:custGeom>
        <a:solidFill>
          <a:schemeClr val="accent2"/>
        </a:solidFill>
        <a:ln w="12700" cap="flat" cmpd="sng" algn="ctr">
          <a:solidFill>
            <a:schemeClr val="accent1"/>
          </a:solidFill>
          <a:prstDash val="solid"/>
          <a:round/>
          <a:headEnd type="none" w="med" len="med"/>
          <a:tailEnd type="none" w="med" len="med"/>
        </a:ln>
        <a:effectLst/>
      </a:spPr>
      <a:bodyPr vert="horz" wrap="square" lIns="73152" tIns="73152" rIns="73152" bIns="73152" numCol="1" anchor="t" anchorCtr="0" compatLnSpc="1">
        <a:prstTxWarp prst="textNoShape">
          <a:avLst/>
        </a:prstTxWarp>
      </a:bodyPr>
      <a:lstStyle>
        <a:defPPr marL="0" marR="0" indent="0" algn="l" defTabSz="914400" rtl="0" eaLnBrk="0" fontAlgn="base" latinLnBrk="0" hangingPunct="0">
          <a:lnSpc>
            <a:spcPct val="106000"/>
          </a:lnSpc>
          <a:spcBef>
            <a:spcPct val="50000"/>
          </a:spcBef>
          <a:spcAft>
            <a:spcPct val="0"/>
          </a:spcAft>
          <a:buClrTx/>
          <a:buSzPct val="100000"/>
          <a:buFont typeface="Wingdings 2" pitchFamily="18" charset="2"/>
          <a:buNone/>
          <a:tabLst/>
          <a:defRPr kumimoji="0" lang="en-US" sz="1100" b="0" i="0" u="none" strike="noStrike" cap="none" normalizeH="0" baseline="0" smtClean="0">
            <a:ln>
              <a:noFill/>
            </a:ln>
            <a:solidFill>
              <a:schemeClr val="tx1"/>
            </a:solidFill>
            <a:effectLst/>
            <a:latin typeface="Arial" charset="0"/>
          </a:defRPr>
        </a:defPPr>
      </a:lstStyle>
    </a:lnDef>
    <a:txDef>
      <a:spPr/>
      <a:bodyPr/>
      <a:lstStyle>
        <a:defPPr marL="169863" indent="-168275" algn="l" rtl="0" fontAlgn="base">
          <a:lnSpc>
            <a:spcPct val="106000"/>
          </a:lnSpc>
          <a:spcBef>
            <a:spcPct val="80000"/>
          </a:spcBef>
          <a:spcAft>
            <a:spcPct val="0"/>
          </a:spcAft>
          <a:buClr>
            <a:srgbClr val="000000"/>
          </a:buClr>
          <a:buFont typeface="Wingdings 2" pitchFamily="18" charset="2"/>
          <a:buChar char="¡"/>
          <a:defRPr sz="1100" kern="1200" dirty="0">
            <a:solidFill>
              <a:srgbClr val="000000"/>
            </a:solidFill>
            <a:latin typeface="Arial"/>
            <a:ea typeface="+mn-ea"/>
            <a:cs typeface="Arial" charset="0"/>
          </a:defRPr>
        </a:defPPr>
      </a:lstStyle>
    </a:txDef>
  </a:objectDefaults>
  <a:extraClrSchemeLst>
    <a:extraClrScheme>
      <a:clrScheme name="US Consulting Report Template_R1.5_03250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Consulting Report Template_R1.5_03250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Consulting Report Template_R1.5_03250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Consulting Report Template_R1.5_03250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Consulting Report Template_R1.5_03250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Consulting Report Template_R1.5_03250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US Consulting Report Template_R1.5_032508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US Consulting Report Template_R1.5_032508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US Consulting Report Template_R1.5_032508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US Consulting Report Template_R1.5_032508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US Consulting Report Template_R1.5V_0310">
  <a:themeElements>
    <a:clrScheme name="Deloitte Colors">
      <a:dk1>
        <a:srgbClr val="000000"/>
      </a:dk1>
      <a:lt1>
        <a:srgbClr val="FFFFFF"/>
      </a:lt1>
      <a:dk2>
        <a:srgbClr val="C9DD03"/>
      </a:dk2>
      <a:lt2>
        <a:srgbClr val="72C7E7"/>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3C8A2E"/>
      </a:folHlink>
    </a:clrScheme>
    <a:fontScheme name="US Consulting Report Template_R1.5_0325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tx2"/>
        </a:solidFill>
        <a:ln w="12700" cap="rnd" algn="ctr">
          <a:noFill/>
          <a:miter lim="800000"/>
          <a:headEnd/>
          <a:tailEnd/>
        </a:ln>
      </a:spPr>
      <a:bodyPr lIns="182880" anchor="ctr" anchorCtr="1"/>
      <a:lstStyle>
        <a:defPPr algn="ctr" eaLnBrk="0" hangingPunct="0">
          <a:lnSpc>
            <a:spcPct val="106000"/>
          </a:lnSpc>
          <a:defRPr b="1">
            <a:solidFill>
              <a:schemeClr val="bg1"/>
            </a:solidFill>
          </a:defRPr>
        </a:defPPr>
      </a:lstStyle>
    </a:spDef>
    <a:lnDef>
      <a:spPr bwMode="auto">
        <a:xfrm>
          <a:off x="0" y="0"/>
          <a:ext cx="1" cy="1"/>
        </a:xfrm>
        <a:custGeom>
          <a:avLst/>
          <a:gdLst/>
          <a:ahLst/>
          <a:cxnLst/>
          <a:rect l="0" t="0" r="0" b="0"/>
          <a:pathLst/>
        </a:custGeom>
        <a:solidFill>
          <a:schemeClr val="accent2"/>
        </a:solidFill>
        <a:ln w="12700" cap="flat" cmpd="sng" algn="ctr">
          <a:solidFill>
            <a:schemeClr val="accent1"/>
          </a:solidFill>
          <a:prstDash val="solid"/>
          <a:round/>
          <a:headEnd type="none" w="med" len="med"/>
          <a:tailEnd type="none" w="med" len="med"/>
        </a:ln>
        <a:effectLst/>
      </a:spPr>
      <a:bodyPr vert="horz" wrap="square" lIns="73152" tIns="73152" rIns="73152" bIns="73152" numCol="1" anchor="t" anchorCtr="0" compatLnSpc="1">
        <a:prstTxWarp prst="textNoShape">
          <a:avLst/>
        </a:prstTxWarp>
      </a:bodyPr>
      <a:lstStyle>
        <a:defPPr marL="0" marR="0" indent="0" algn="l" defTabSz="914400" rtl="0" eaLnBrk="0" fontAlgn="base" latinLnBrk="0" hangingPunct="0">
          <a:lnSpc>
            <a:spcPct val="106000"/>
          </a:lnSpc>
          <a:spcBef>
            <a:spcPct val="50000"/>
          </a:spcBef>
          <a:spcAft>
            <a:spcPct val="0"/>
          </a:spcAft>
          <a:buClrTx/>
          <a:buSzPct val="100000"/>
          <a:buFont typeface="Wingdings 2" pitchFamily="18" charset="2"/>
          <a:buNone/>
          <a:tabLst/>
          <a:defRPr kumimoji="0" lang="en-US" sz="1100" b="0" i="0" u="none" strike="noStrike" cap="none" normalizeH="0" baseline="0" smtClean="0">
            <a:ln>
              <a:noFill/>
            </a:ln>
            <a:solidFill>
              <a:schemeClr val="tx1"/>
            </a:solidFill>
            <a:effectLst/>
            <a:latin typeface="Arial" charset="0"/>
          </a:defRPr>
        </a:defPPr>
      </a:lstStyle>
    </a:lnDef>
    <a:txDef>
      <a:spPr/>
      <a:bodyPr/>
      <a:lstStyle>
        <a:defPPr marL="169863" indent="-168275" algn="l" rtl="0" fontAlgn="base">
          <a:lnSpc>
            <a:spcPct val="106000"/>
          </a:lnSpc>
          <a:spcBef>
            <a:spcPct val="80000"/>
          </a:spcBef>
          <a:spcAft>
            <a:spcPct val="0"/>
          </a:spcAft>
          <a:buClr>
            <a:srgbClr val="000000"/>
          </a:buClr>
          <a:buFont typeface="Wingdings 2" pitchFamily="18" charset="2"/>
          <a:buChar char="¡"/>
          <a:defRPr sz="1100" kern="1200" dirty="0">
            <a:solidFill>
              <a:srgbClr val="000000"/>
            </a:solidFill>
            <a:latin typeface="Arial"/>
            <a:ea typeface="+mn-ea"/>
            <a:cs typeface="Arial" charset="0"/>
          </a:defRPr>
        </a:defPPr>
      </a:lstStyle>
    </a:txDef>
  </a:objectDefaults>
  <a:extraClrSchemeLst>
    <a:extraClrScheme>
      <a:clrScheme name="US Consulting Report Template_R1.5_03250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Consulting Report Template_R1.5_03250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Consulting Report Template_R1.5_03250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Consulting Report Template_R1.5_03250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Consulting Report Template_R1.5_03250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Consulting Report Template_R1.5_03250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US Consulting Report Template_R1.5_032508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US Consulting Report Template_R1.5_032508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US Consulting Report Template_R1.5_032508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US Consulting Report Template_R1.5_032508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_webinar learn@lunch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DS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DS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13_US Consulting Report Template_R1.5V_0310">
  <a:themeElements>
    <a:clrScheme name="Deloitte Colors">
      <a:dk1>
        <a:srgbClr val="000000"/>
      </a:dk1>
      <a:lt1>
        <a:srgbClr val="FFFFFF"/>
      </a:lt1>
      <a:dk2>
        <a:srgbClr val="C9DD03"/>
      </a:dk2>
      <a:lt2>
        <a:srgbClr val="72C7E7"/>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3C8A2E"/>
      </a:folHlink>
    </a:clrScheme>
    <a:fontScheme name="US Consulting Report Template_R1.5_0325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tx2"/>
        </a:solidFill>
        <a:ln w="12700" cap="rnd" algn="ctr">
          <a:noFill/>
          <a:miter lim="800000"/>
          <a:headEnd/>
          <a:tailEnd/>
        </a:ln>
      </a:spPr>
      <a:bodyPr lIns="182880" anchor="ctr" anchorCtr="1"/>
      <a:lstStyle>
        <a:defPPr algn="ctr" eaLnBrk="0" hangingPunct="0">
          <a:lnSpc>
            <a:spcPct val="106000"/>
          </a:lnSpc>
          <a:defRPr b="1">
            <a:solidFill>
              <a:schemeClr val="bg1"/>
            </a:solidFill>
          </a:defRPr>
        </a:defPPr>
      </a:lstStyle>
    </a:spDef>
    <a:lnDef>
      <a:spPr bwMode="auto">
        <a:xfrm>
          <a:off x="0" y="0"/>
          <a:ext cx="1" cy="1"/>
        </a:xfrm>
        <a:custGeom>
          <a:avLst/>
          <a:gdLst/>
          <a:ahLst/>
          <a:cxnLst/>
          <a:rect l="0" t="0" r="0" b="0"/>
          <a:pathLst/>
        </a:custGeom>
        <a:solidFill>
          <a:schemeClr val="accent2"/>
        </a:solidFill>
        <a:ln w="12700" cap="flat" cmpd="sng" algn="ctr">
          <a:solidFill>
            <a:schemeClr val="accent1"/>
          </a:solidFill>
          <a:prstDash val="solid"/>
          <a:round/>
          <a:headEnd type="none" w="med" len="med"/>
          <a:tailEnd type="none" w="med" len="med"/>
        </a:ln>
        <a:effectLst/>
      </a:spPr>
      <a:bodyPr vert="horz" wrap="square" lIns="73152" tIns="73152" rIns="73152" bIns="73152" numCol="1" anchor="t" anchorCtr="0" compatLnSpc="1">
        <a:prstTxWarp prst="textNoShape">
          <a:avLst/>
        </a:prstTxWarp>
      </a:bodyPr>
      <a:lstStyle>
        <a:defPPr marL="0" marR="0" indent="0" algn="l" defTabSz="914400" rtl="0" eaLnBrk="0" fontAlgn="base" latinLnBrk="0" hangingPunct="0">
          <a:lnSpc>
            <a:spcPct val="106000"/>
          </a:lnSpc>
          <a:spcBef>
            <a:spcPct val="50000"/>
          </a:spcBef>
          <a:spcAft>
            <a:spcPct val="0"/>
          </a:spcAft>
          <a:buClrTx/>
          <a:buSzPct val="100000"/>
          <a:buFont typeface="Wingdings 2" pitchFamily="18" charset="2"/>
          <a:buNone/>
          <a:tabLst/>
          <a:defRPr kumimoji="0" lang="en-US" sz="1100" b="0" i="0" u="none" strike="noStrike" cap="none" normalizeH="0" baseline="0" smtClean="0">
            <a:ln>
              <a:noFill/>
            </a:ln>
            <a:solidFill>
              <a:schemeClr val="tx1"/>
            </a:solidFill>
            <a:effectLst/>
            <a:latin typeface="Arial" charset="0"/>
          </a:defRPr>
        </a:defPPr>
      </a:lstStyle>
    </a:lnDef>
    <a:txDef>
      <a:spPr/>
      <a:bodyPr/>
      <a:lstStyle>
        <a:defPPr marL="169863" indent="-168275" algn="l" rtl="0" fontAlgn="base">
          <a:lnSpc>
            <a:spcPct val="106000"/>
          </a:lnSpc>
          <a:spcBef>
            <a:spcPct val="80000"/>
          </a:spcBef>
          <a:spcAft>
            <a:spcPct val="0"/>
          </a:spcAft>
          <a:buClr>
            <a:srgbClr val="000000"/>
          </a:buClr>
          <a:buFont typeface="Wingdings 2" pitchFamily="18" charset="2"/>
          <a:buChar char="¡"/>
          <a:defRPr sz="1100" kern="1200" dirty="0">
            <a:solidFill>
              <a:srgbClr val="000000"/>
            </a:solidFill>
            <a:latin typeface="Arial"/>
            <a:ea typeface="+mn-ea"/>
            <a:cs typeface="Arial" charset="0"/>
          </a:defRPr>
        </a:defPPr>
      </a:lstStyle>
    </a:txDef>
  </a:objectDefaults>
  <a:extraClrSchemeLst>
    <a:extraClrScheme>
      <a:clrScheme name="US Consulting Report Template_R1.5_03250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Consulting Report Template_R1.5_03250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Consulting Report Template_R1.5_03250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Consulting Report Template_R1.5_03250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Consulting Report Template_R1.5_03250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Consulting Report Template_R1.5_03250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US Consulting Report Template_R1.5_032508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US Consulting Report Template_R1.5_032508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US Consulting Report Template_R1.5_032508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US Consulting Report Template_R1.5_032508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DS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US Consulting Report Template_R1.5V_0310">
  <a:themeElements>
    <a:clrScheme name="">
      <a:dk1>
        <a:srgbClr val="000000"/>
      </a:dk1>
      <a:lt1>
        <a:srgbClr val="FFFFFF"/>
      </a:lt1>
      <a:dk2>
        <a:srgbClr val="4066B2"/>
      </a:dk2>
      <a:lt2>
        <a:srgbClr val="009999"/>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fontScheme name="US Consulting Report Template_R1.5_0325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tx2"/>
        </a:solidFill>
        <a:ln w="12700" cap="rnd" algn="ctr">
          <a:noFill/>
          <a:miter lim="800000"/>
          <a:headEnd/>
          <a:tailEnd/>
        </a:ln>
      </a:spPr>
      <a:bodyPr lIns="182880" anchor="ctr" anchorCtr="1"/>
      <a:lstStyle>
        <a:defPPr algn="ctr" eaLnBrk="0" hangingPunct="0">
          <a:lnSpc>
            <a:spcPct val="106000"/>
          </a:lnSpc>
          <a:defRPr b="1">
            <a:solidFill>
              <a:schemeClr val="bg1"/>
            </a:solidFill>
          </a:defRPr>
        </a:defPPr>
      </a:lstStyle>
    </a:spDef>
    <a:lnDef>
      <a:spPr bwMode="auto">
        <a:xfrm>
          <a:off x="0" y="0"/>
          <a:ext cx="1" cy="1"/>
        </a:xfrm>
        <a:custGeom>
          <a:avLst/>
          <a:gdLst/>
          <a:ahLst/>
          <a:cxnLst/>
          <a:rect l="0" t="0" r="0" b="0"/>
          <a:pathLst/>
        </a:custGeom>
        <a:solidFill>
          <a:schemeClr val="accent2"/>
        </a:solidFill>
        <a:ln w="12700" cap="flat" cmpd="sng" algn="ctr">
          <a:solidFill>
            <a:schemeClr val="accent1"/>
          </a:solidFill>
          <a:prstDash val="solid"/>
          <a:round/>
          <a:headEnd type="none" w="med" len="med"/>
          <a:tailEnd type="none" w="med" len="med"/>
        </a:ln>
        <a:effectLst/>
      </a:spPr>
      <a:bodyPr vert="horz" wrap="square" lIns="73152" tIns="73152" rIns="73152" bIns="73152" numCol="1" anchor="t" anchorCtr="0" compatLnSpc="1">
        <a:prstTxWarp prst="textNoShape">
          <a:avLst/>
        </a:prstTxWarp>
      </a:bodyPr>
      <a:lstStyle>
        <a:defPPr marL="0" marR="0" indent="0" algn="l" defTabSz="914400" rtl="0" eaLnBrk="0" fontAlgn="base" latinLnBrk="0" hangingPunct="0">
          <a:lnSpc>
            <a:spcPct val="106000"/>
          </a:lnSpc>
          <a:spcBef>
            <a:spcPct val="50000"/>
          </a:spcBef>
          <a:spcAft>
            <a:spcPct val="0"/>
          </a:spcAft>
          <a:buClrTx/>
          <a:buSzPct val="100000"/>
          <a:buFont typeface="Wingdings 2" pitchFamily="18" charset="2"/>
          <a:buNone/>
          <a:tabLst/>
          <a:defRPr kumimoji="0" lang="en-US" sz="1100" b="0" i="0" u="none" strike="noStrike" cap="none" normalizeH="0" baseline="0" smtClean="0">
            <a:ln>
              <a:noFill/>
            </a:ln>
            <a:solidFill>
              <a:schemeClr val="tx1"/>
            </a:solidFill>
            <a:effectLst/>
            <a:latin typeface="Arial" charset="0"/>
          </a:defRPr>
        </a:defPPr>
      </a:lstStyle>
    </a:lnDef>
    <a:txDef>
      <a:spPr/>
      <a:bodyPr/>
      <a:lstStyle>
        <a:defPPr marL="169863" indent="-168275" algn="l" rtl="0" fontAlgn="base">
          <a:lnSpc>
            <a:spcPct val="106000"/>
          </a:lnSpc>
          <a:spcBef>
            <a:spcPct val="80000"/>
          </a:spcBef>
          <a:spcAft>
            <a:spcPct val="0"/>
          </a:spcAft>
          <a:buClr>
            <a:srgbClr val="000000"/>
          </a:buClr>
          <a:buFont typeface="Wingdings 2" pitchFamily="18" charset="2"/>
          <a:buChar char="¡"/>
          <a:defRPr sz="1100" kern="1200" dirty="0">
            <a:solidFill>
              <a:srgbClr val="000000"/>
            </a:solidFill>
            <a:latin typeface="Arial"/>
            <a:ea typeface="+mn-ea"/>
            <a:cs typeface="Arial" charset="0"/>
          </a:defRPr>
        </a:defPPr>
      </a:lstStyle>
    </a:txDef>
  </a:objectDefaults>
  <a:extraClrSchemeLst>
    <a:extraClrScheme>
      <a:clrScheme name="US Consulting Report Template_R1.5_03250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Consulting Report Template_R1.5_03250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Consulting Report Template_R1.5_03250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Consulting Report Template_R1.5_03250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Consulting Report Template_R1.5_03250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Consulting Report Template_R1.5_03250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US Consulting Report Template_R1.5_032508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US Consulting Report Template_R1.5_032508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US Consulting Report Template_R1.5_032508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US Consulting Report Template_R1.5_032508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US Consulting Report Template_R1.5V_0310">
  <a:themeElements>
    <a:clrScheme name="Deloitte Colors">
      <a:dk1>
        <a:srgbClr val="000000"/>
      </a:dk1>
      <a:lt1>
        <a:srgbClr val="FFFFFF"/>
      </a:lt1>
      <a:dk2>
        <a:srgbClr val="C9DD03"/>
      </a:dk2>
      <a:lt2>
        <a:srgbClr val="72C7E7"/>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3C8A2E"/>
      </a:folHlink>
    </a:clrScheme>
    <a:fontScheme name="US Consulting Report Template_R1.5_0325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tx2"/>
        </a:solidFill>
        <a:ln w="12700" cap="rnd" algn="ctr">
          <a:noFill/>
          <a:miter lim="800000"/>
          <a:headEnd/>
          <a:tailEnd/>
        </a:ln>
      </a:spPr>
      <a:bodyPr lIns="182880" anchor="ctr" anchorCtr="1"/>
      <a:lstStyle>
        <a:defPPr algn="ctr" eaLnBrk="0" hangingPunct="0">
          <a:lnSpc>
            <a:spcPct val="106000"/>
          </a:lnSpc>
          <a:defRPr b="1">
            <a:solidFill>
              <a:schemeClr val="bg1"/>
            </a:solidFill>
          </a:defRPr>
        </a:defPPr>
      </a:lstStyle>
    </a:spDef>
    <a:lnDef>
      <a:spPr bwMode="auto">
        <a:xfrm>
          <a:off x="0" y="0"/>
          <a:ext cx="1" cy="1"/>
        </a:xfrm>
        <a:custGeom>
          <a:avLst/>
          <a:gdLst/>
          <a:ahLst/>
          <a:cxnLst/>
          <a:rect l="0" t="0" r="0" b="0"/>
          <a:pathLst/>
        </a:custGeom>
        <a:solidFill>
          <a:schemeClr val="accent2"/>
        </a:solidFill>
        <a:ln w="12700" cap="flat" cmpd="sng" algn="ctr">
          <a:solidFill>
            <a:schemeClr val="accent1"/>
          </a:solidFill>
          <a:prstDash val="solid"/>
          <a:round/>
          <a:headEnd type="none" w="med" len="med"/>
          <a:tailEnd type="none" w="med" len="med"/>
        </a:ln>
        <a:effectLst/>
      </a:spPr>
      <a:bodyPr vert="horz" wrap="square" lIns="73152" tIns="73152" rIns="73152" bIns="73152" numCol="1" anchor="t" anchorCtr="0" compatLnSpc="1">
        <a:prstTxWarp prst="textNoShape">
          <a:avLst/>
        </a:prstTxWarp>
      </a:bodyPr>
      <a:lstStyle>
        <a:defPPr marL="0" marR="0" indent="0" algn="l" defTabSz="914400" rtl="0" eaLnBrk="0" fontAlgn="base" latinLnBrk="0" hangingPunct="0">
          <a:lnSpc>
            <a:spcPct val="106000"/>
          </a:lnSpc>
          <a:spcBef>
            <a:spcPct val="50000"/>
          </a:spcBef>
          <a:spcAft>
            <a:spcPct val="0"/>
          </a:spcAft>
          <a:buClrTx/>
          <a:buSzPct val="100000"/>
          <a:buFont typeface="Wingdings 2" pitchFamily="18" charset="2"/>
          <a:buNone/>
          <a:tabLst/>
          <a:defRPr kumimoji="0" lang="en-US" sz="1100" b="0" i="0" u="none" strike="noStrike" cap="none" normalizeH="0" baseline="0" smtClean="0">
            <a:ln>
              <a:noFill/>
            </a:ln>
            <a:solidFill>
              <a:schemeClr val="tx1"/>
            </a:solidFill>
            <a:effectLst/>
            <a:latin typeface="Arial" charset="0"/>
          </a:defRPr>
        </a:defPPr>
      </a:lstStyle>
    </a:lnDef>
    <a:txDef>
      <a:spPr/>
      <a:bodyPr/>
      <a:lstStyle>
        <a:defPPr marL="169863" indent="-168275" algn="l" rtl="0" fontAlgn="base">
          <a:lnSpc>
            <a:spcPct val="106000"/>
          </a:lnSpc>
          <a:spcBef>
            <a:spcPct val="80000"/>
          </a:spcBef>
          <a:spcAft>
            <a:spcPct val="0"/>
          </a:spcAft>
          <a:buClr>
            <a:srgbClr val="000000"/>
          </a:buClr>
          <a:buFont typeface="Wingdings 2" pitchFamily="18" charset="2"/>
          <a:buChar char="¡"/>
          <a:defRPr sz="1100" kern="1200" dirty="0">
            <a:solidFill>
              <a:srgbClr val="000000"/>
            </a:solidFill>
            <a:latin typeface="Arial"/>
            <a:ea typeface="+mn-ea"/>
            <a:cs typeface="Arial" charset="0"/>
          </a:defRPr>
        </a:defPPr>
      </a:lstStyle>
    </a:txDef>
  </a:objectDefaults>
  <a:extraClrSchemeLst>
    <a:extraClrScheme>
      <a:clrScheme name="US Consulting Report Template_R1.5_03250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Consulting Report Template_R1.5_03250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Consulting Report Template_R1.5_03250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Consulting Report Template_R1.5_03250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Consulting Report Template_R1.5_03250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Consulting Report Template_R1.5_03250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US Consulting Report Template_R1.5_032508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US Consulting Report Template_R1.5_032508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US Consulting Report Template_R1.5_032508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US Consulting Report Template_R1.5_032508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US Consulting Report Template_R1.5V_0310">
  <a:themeElements>
    <a:clrScheme name="Deloitte Colors">
      <a:dk1>
        <a:srgbClr val="000000"/>
      </a:dk1>
      <a:lt1>
        <a:srgbClr val="FFFFFF"/>
      </a:lt1>
      <a:dk2>
        <a:srgbClr val="C9DD03"/>
      </a:dk2>
      <a:lt2>
        <a:srgbClr val="72C7E7"/>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3C8A2E"/>
      </a:folHlink>
    </a:clrScheme>
    <a:fontScheme name="US Consulting Report Template_R1.5_0325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tx2"/>
        </a:solidFill>
        <a:ln w="12700" cap="rnd" algn="ctr">
          <a:noFill/>
          <a:miter lim="800000"/>
          <a:headEnd/>
          <a:tailEnd/>
        </a:ln>
      </a:spPr>
      <a:bodyPr lIns="182880" anchor="ctr" anchorCtr="1"/>
      <a:lstStyle>
        <a:defPPr algn="ctr" eaLnBrk="0" hangingPunct="0">
          <a:lnSpc>
            <a:spcPct val="106000"/>
          </a:lnSpc>
          <a:defRPr b="1">
            <a:solidFill>
              <a:schemeClr val="bg1"/>
            </a:solidFill>
          </a:defRPr>
        </a:defPPr>
      </a:lstStyle>
    </a:spDef>
    <a:lnDef>
      <a:spPr bwMode="auto">
        <a:xfrm>
          <a:off x="0" y="0"/>
          <a:ext cx="1" cy="1"/>
        </a:xfrm>
        <a:custGeom>
          <a:avLst/>
          <a:gdLst/>
          <a:ahLst/>
          <a:cxnLst/>
          <a:rect l="0" t="0" r="0" b="0"/>
          <a:pathLst/>
        </a:custGeom>
        <a:solidFill>
          <a:schemeClr val="accent2"/>
        </a:solidFill>
        <a:ln w="12700" cap="flat" cmpd="sng" algn="ctr">
          <a:solidFill>
            <a:schemeClr val="accent1"/>
          </a:solidFill>
          <a:prstDash val="solid"/>
          <a:round/>
          <a:headEnd type="none" w="med" len="med"/>
          <a:tailEnd type="none" w="med" len="med"/>
        </a:ln>
        <a:effectLst/>
      </a:spPr>
      <a:bodyPr vert="horz" wrap="square" lIns="73152" tIns="73152" rIns="73152" bIns="73152" numCol="1" anchor="t" anchorCtr="0" compatLnSpc="1">
        <a:prstTxWarp prst="textNoShape">
          <a:avLst/>
        </a:prstTxWarp>
      </a:bodyPr>
      <a:lstStyle>
        <a:defPPr marL="0" marR="0" indent="0" algn="l" defTabSz="914400" rtl="0" eaLnBrk="0" fontAlgn="base" latinLnBrk="0" hangingPunct="0">
          <a:lnSpc>
            <a:spcPct val="106000"/>
          </a:lnSpc>
          <a:spcBef>
            <a:spcPct val="50000"/>
          </a:spcBef>
          <a:spcAft>
            <a:spcPct val="0"/>
          </a:spcAft>
          <a:buClrTx/>
          <a:buSzPct val="100000"/>
          <a:buFont typeface="Wingdings 2" pitchFamily="18" charset="2"/>
          <a:buNone/>
          <a:tabLst/>
          <a:defRPr kumimoji="0" lang="en-US" sz="1100" b="0" i="0" u="none" strike="noStrike" cap="none" normalizeH="0" baseline="0" smtClean="0">
            <a:ln>
              <a:noFill/>
            </a:ln>
            <a:solidFill>
              <a:schemeClr val="tx1"/>
            </a:solidFill>
            <a:effectLst/>
            <a:latin typeface="Arial" charset="0"/>
          </a:defRPr>
        </a:defPPr>
      </a:lstStyle>
    </a:lnDef>
    <a:txDef>
      <a:spPr/>
      <a:bodyPr/>
      <a:lstStyle>
        <a:defPPr marL="169863" indent="-168275" algn="l" rtl="0" fontAlgn="base">
          <a:lnSpc>
            <a:spcPct val="106000"/>
          </a:lnSpc>
          <a:spcBef>
            <a:spcPct val="80000"/>
          </a:spcBef>
          <a:spcAft>
            <a:spcPct val="0"/>
          </a:spcAft>
          <a:buClr>
            <a:srgbClr val="000000"/>
          </a:buClr>
          <a:buFont typeface="Wingdings 2" pitchFamily="18" charset="2"/>
          <a:buChar char="¡"/>
          <a:defRPr sz="1100" kern="1200" dirty="0">
            <a:solidFill>
              <a:srgbClr val="000000"/>
            </a:solidFill>
            <a:latin typeface="Arial"/>
            <a:ea typeface="+mn-ea"/>
            <a:cs typeface="Arial" charset="0"/>
          </a:defRPr>
        </a:defPPr>
      </a:lstStyle>
    </a:txDef>
  </a:objectDefaults>
  <a:extraClrSchemeLst>
    <a:extraClrScheme>
      <a:clrScheme name="US Consulting Report Template_R1.5_03250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Consulting Report Template_R1.5_03250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Consulting Report Template_R1.5_03250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Consulting Report Template_R1.5_03250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Consulting Report Template_R1.5_03250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Consulting Report Template_R1.5_03250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US Consulting Report Template_R1.5_032508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US Consulting Report Template_R1.5_032508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US Consulting Report Template_R1.5_032508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US Consulting Report Template_R1.5_032508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US Consulting Report Template_R1.5V_0310">
  <a:themeElements>
    <a:clrScheme name="Deloitte Colors">
      <a:dk1>
        <a:srgbClr val="000000"/>
      </a:dk1>
      <a:lt1>
        <a:srgbClr val="FFFFFF"/>
      </a:lt1>
      <a:dk2>
        <a:srgbClr val="C9DD03"/>
      </a:dk2>
      <a:lt2>
        <a:srgbClr val="72C7E7"/>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3C8A2E"/>
      </a:folHlink>
    </a:clrScheme>
    <a:fontScheme name="US Consulting Report Template_R1.5_0325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tx2"/>
        </a:solidFill>
        <a:ln w="12700" cap="rnd" algn="ctr">
          <a:noFill/>
          <a:miter lim="800000"/>
          <a:headEnd/>
          <a:tailEnd/>
        </a:ln>
      </a:spPr>
      <a:bodyPr lIns="182880" anchor="ctr" anchorCtr="1"/>
      <a:lstStyle>
        <a:defPPr algn="ctr" eaLnBrk="0" hangingPunct="0">
          <a:lnSpc>
            <a:spcPct val="106000"/>
          </a:lnSpc>
          <a:defRPr b="1">
            <a:solidFill>
              <a:schemeClr val="bg1"/>
            </a:solidFill>
          </a:defRPr>
        </a:defPPr>
      </a:lstStyle>
    </a:spDef>
    <a:lnDef>
      <a:spPr bwMode="auto">
        <a:xfrm>
          <a:off x="0" y="0"/>
          <a:ext cx="1" cy="1"/>
        </a:xfrm>
        <a:custGeom>
          <a:avLst/>
          <a:gdLst/>
          <a:ahLst/>
          <a:cxnLst/>
          <a:rect l="0" t="0" r="0" b="0"/>
          <a:pathLst/>
        </a:custGeom>
        <a:solidFill>
          <a:schemeClr val="accent2"/>
        </a:solidFill>
        <a:ln w="12700" cap="flat" cmpd="sng" algn="ctr">
          <a:solidFill>
            <a:schemeClr val="accent1"/>
          </a:solidFill>
          <a:prstDash val="solid"/>
          <a:round/>
          <a:headEnd type="none" w="med" len="med"/>
          <a:tailEnd type="none" w="med" len="med"/>
        </a:ln>
        <a:effectLst/>
      </a:spPr>
      <a:bodyPr vert="horz" wrap="square" lIns="73152" tIns="73152" rIns="73152" bIns="73152" numCol="1" anchor="t" anchorCtr="0" compatLnSpc="1">
        <a:prstTxWarp prst="textNoShape">
          <a:avLst/>
        </a:prstTxWarp>
      </a:bodyPr>
      <a:lstStyle>
        <a:defPPr marL="0" marR="0" indent="0" algn="l" defTabSz="914400" rtl="0" eaLnBrk="0" fontAlgn="base" latinLnBrk="0" hangingPunct="0">
          <a:lnSpc>
            <a:spcPct val="106000"/>
          </a:lnSpc>
          <a:spcBef>
            <a:spcPct val="50000"/>
          </a:spcBef>
          <a:spcAft>
            <a:spcPct val="0"/>
          </a:spcAft>
          <a:buClrTx/>
          <a:buSzPct val="100000"/>
          <a:buFont typeface="Wingdings 2" pitchFamily="18" charset="2"/>
          <a:buNone/>
          <a:tabLst/>
          <a:defRPr kumimoji="0" lang="en-US" sz="1100" b="0" i="0" u="none" strike="noStrike" cap="none" normalizeH="0" baseline="0" smtClean="0">
            <a:ln>
              <a:noFill/>
            </a:ln>
            <a:solidFill>
              <a:schemeClr val="tx1"/>
            </a:solidFill>
            <a:effectLst/>
            <a:latin typeface="Arial" charset="0"/>
          </a:defRPr>
        </a:defPPr>
      </a:lstStyle>
    </a:lnDef>
    <a:txDef>
      <a:spPr/>
      <a:bodyPr/>
      <a:lstStyle>
        <a:defPPr marL="169863" indent="-168275" algn="l" rtl="0" fontAlgn="base">
          <a:lnSpc>
            <a:spcPct val="106000"/>
          </a:lnSpc>
          <a:spcBef>
            <a:spcPct val="80000"/>
          </a:spcBef>
          <a:spcAft>
            <a:spcPct val="0"/>
          </a:spcAft>
          <a:buClr>
            <a:srgbClr val="000000"/>
          </a:buClr>
          <a:buFont typeface="Wingdings 2" pitchFamily="18" charset="2"/>
          <a:buChar char="¡"/>
          <a:defRPr sz="1100" kern="1200" dirty="0">
            <a:solidFill>
              <a:srgbClr val="000000"/>
            </a:solidFill>
            <a:latin typeface="Arial"/>
            <a:ea typeface="+mn-ea"/>
            <a:cs typeface="Arial" charset="0"/>
          </a:defRPr>
        </a:defPPr>
      </a:lstStyle>
    </a:txDef>
  </a:objectDefaults>
  <a:extraClrSchemeLst>
    <a:extraClrScheme>
      <a:clrScheme name="US Consulting Report Template_R1.5_03250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Consulting Report Template_R1.5_03250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Consulting Report Template_R1.5_03250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Consulting Report Template_R1.5_03250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Consulting Report Template_R1.5_03250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Consulting Report Template_R1.5_03250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US Consulting Report Template_R1.5_032508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US Consulting Report Template_R1.5_032508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US Consulting Report Template_R1.5_032508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US Consulting Report Template_R1.5_032508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US Consulting Report Template_R1.5V_0310">
  <a:themeElements>
    <a:clrScheme name="Deloitte Colors">
      <a:dk1>
        <a:srgbClr val="000000"/>
      </a:dk1>
      <a:lt1>
        <a:srgbClr val="FFFFFF"/>
      </a:lt1>
      <a:dk2>
        <a:srgbClr val="C9DD03"/>
      </a:dk2>
      <a:lt2>
        <a:srgbClr val="72C7E7"/>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3C8A2E"/>
      </a:folHlink>
    </a:clrScheme>
    <a:fontScheme name="US Consulting Report Template_R1.5_0325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tx2"/>
        </a:solidFill>
        <a:ln w="12700" cap="rnd" algn="ctr">
          <a:noFill/>
          <a:miter lim="800000"/>
          <a:headEnd/>
          <a:tailEnd/>
        </a:ln>
      </a:spPr>
      <a:bodyPr lIns="182880" anchor="ctr" anchorCtr="1"/>
      <a:lstStyle>
        <a:defPPr algn="ctr" eaLnBrk="0" hangingPunct="0">
          <a:lnSpc>
            <a:spcPct val="106000"/>
          </a:lnSpc>
          <a:defRPr b="1">
            <a:solidFill>
              <a:schemeClr val="bg1"/>
            </a:solidFill>
          </a:defRPr>
        </a:defPPr>
      </a:lstStyle>
    </a:spDef>
    <a:lnDef>
      <a:spPr bwMode="auto">
        <a:xfrm>
          <a:off x="0" y="0"/>
          <a:ext cx="1" cy="1"/>
        </a:xfrm>
        <a:custGeom>
          <a:avLst/>
          <a:gdLst/>
          <a:ahLst/>
          <a:cxnLst/>
          <a:rect l="0" t="0" r="0" b="0"/>
          <a:pathLst/>
        </a:custGeom>
        <a:solidFill>
          <a:schemeClr val="accent2"/>
        </a:solidFill>
        <a:ln w="12700" cap="flat" cmpd="sng" algn="ctr">
          <a:solidFill>
            <a:schemeClr val="accent1"/>
          </a:solidFill>
          <a:prstDash val="solid"/>
          <a:round/>
          <a:headEnd type="none" w="med" len="med"/>
          <a:tailEnd type="none" w="med" len="med"/>
        </a:ln>
        <a:effectLst/>
      </a:spPr>
      <a:bodyPr vert="horz" wrap="square" lIns="73152" tIns="73152" rIns="73152" bIns="73152" numCol="1" anchor="t" anchorCtr="0" compatLnSpc="1">
        <a:prstTxWarp prst="textNoShape">
          <a:avLst/>
        </a:prstTxWarp>
      </a:bodyPr>
      <a:lstStyle>
        <a:defPPr marL="0" marR="0" indent="0" algn="l" defTabSz="914400" rtl="0" eaLnBrk="0" fontAlgn="base" latinLnBrk="0" hangingPunct="0">
          <a:lnSpc>
            <a:spcPct val="106000"/>
          </a:lnSpc>
          <a:spcBef>
            <a:spcPct val="50000"/>
          </a:spcBef>
          <a:spcAft>
            <a:spcPct val="0"/>
          </a:spcAft>
          <a:buClrTx/>
          <a:buSzPct val="100000"/>
          <a:buFont typeface="Wingdings 2" pitchFamily="18" charset="2"/>
          <a:buNone/>
          <a:tabLst/>
          <a:defRPr kumimoji="0" lang="en-US" sz="1100" b="0" i="0" u="none" strike="noStrike" cap="none" normalizeH="0" baseline="0" smtClean="0">
            <a:ln>
              <a:noFill/>
            </a:ln>
            <a:solidFill>
              <a:schemeClr val="tx1"/>
            </a:solidFill>
            <a:effectLst/>
            <a:latin typeface="Arial" charset="0"/>
          </a:defRPr>
        </a:defPPr>
      </a:lstStyle>
    </a:lnDef>
    <a:txDef>
      <a:spPr/>
      <a:bodyPr/>
      <a:lstStyle>
        <a:defPPr marL="169863" indent="-168275" algn="l" rtl="0" fontAlgn="base">
          <a:lnSpc>
            <a:spcPct val="106000"/>
          </a:lnSpc>
          <a:spcBef>
            <a:spcPct val="80000"/>
          </a:spcBef>
          <a:spcAft>
            <a:spcPct val="0"/>
          </a:spcAft>
          <a:buClr>
            <a:srgbClr val="000000"/>
          </a:buClr>
          <a:buFont typeface="Wingdings 2" pitchFamily="18" charset="2"/>
          <a:buChar char="¡"/>
          <a:defRPr sz="1100" kern="1200" dirty="0">
            <a:solidFill>
              <a:srgbClr val="000000"/>
            </a:solidFill>
            <a:latin typeface="Arial"/>
            <a:ea typeface="+mn-ea"/>
            <a:cs typeface="Arial" charset="0"/>
          </a:defRPr>
        </a:defPPr>
      </a:lstStyle>
    </a:txDef>
  </a:objectDefaults>
  <a:extraClrSchemeLst>
    <a:extraClrScheme>
      <a:clrScheme name="US Consulting Report Template_R1.5_03250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Consulting Report Template_R1.5_03250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Consulting Report Template_R1.5_03250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Consulting Report Template_R1.5_03250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Consulting Report Template_R1.5_03250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Consulting Report Template_R1.5_03250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US Consulting Report Template_R1.5_032508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US Consulting Report Template_R1.5_032508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US Consulting Report Template_R1.5_032508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US Consulting Report Template_R1.5_032508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US Consulting Report Template_R1.5V_0310">
  <a:themeElements>
    <a:clrScheme name="Deloitte Colors">
      <a:dk1>
        <a:srgbClr val="000000"/>
      </a:dk1>
      <a:lt1>
        <a:srgbClr val="FFFFFF"/>
      </a:lt1>
      <a:dk2>
        <a:srgbClr val="C9DD03"/>
      </a:dk2>
      <a:lt2>
        <a:srgbClr val="72C7E7"/>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3C8A2E"/>
      </a:folHlink>
    </a:clrScheme>
    <a:fontScheme name="US Consulting Report Template_R1.5_0325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tx2"/>
        </a:solidFill>
        <a:ln w="12700" cap="rnd" algn="ctr">
          <a:noFill/>
          <a:miter lim="800000"/>
          <a:headEnd/>
          <a:tailEnd/>
        </a:ln>
      </a:spPr>
      <a:bodyPr lIns="182880" anchor="ctr" anchorCtr="1"/>
      <a:lstStyle>
        <a:defPPr algn="ctr" eaLnBrk="0" hangingPunct="0">
          <a:lnSpc>
            <a:spcPct val="106000"/>
          </a:lnSpc>
          <a:defRPr b="1">
            <a:solidFill>
              <a:schemeClr val="bg1"/>
            </a:solidFill>
          </a:defRPr>
        </a:defPPr>
      </a:lstStyle>
    </a:spDef>
    <a:lnDef>
      <a:spPr bwMode="auto">
        <a:xfrm>
          <a:off x="0" y="0"/>
          <a:ext cx="1" cy="1"/>
        </a:xfrm>
        <a:custGeom>
          <a:avLst/>
          <a:gdLst/>
          <a:ahLst/>
          <a:cxnLst/>
          <a:rect l="0" t="0" r="0" b="0"/>
          <a:pathLst/>
        </a:custGeom>
        <a:solidFill>
          <a:schemeClr val="accent2"/>
        </a:solidFill>
        <a:ln w="12700" cap="flat" cmpd="sng" algn="ctr">
          <a:solidFill>
            <a:schemeClr val="accent1"/>
          </a:solidFill>
          <a:prstDash val="solid"/>
          <a:round/>
          <a:headEnd type="none" w="med" len="med"/>
          <a:tailEnd type="none" w="med" len="med"/>
        </a:ln>
        <a:effectLst/>
      </a:spPr>
      <a:bodyPr vert="horz" wrap="square" lIns="73152" tIns="73152" rIns="73152" bIns="73152" numCol="1" anchor="t" anchorCtr="0" compatLnSpc="1">
        <a:prstTxWarp prst="textNoShape">
          <a:avLst/>
        </a:prstTxWarp>
      </a:bodyPr>
      <a:lstStyle>
        <a:defPPr marL="0" marR="0" indent="0" algn="l" defTabSz="914400" rtl="0" eaLnBrk="0" fontAlgn="base" latinLnBrk="0" hangingPunct="0">
          <a:lnSpc>
            <a:spcPct val="106000"/>
          </a:lnSpc>
          <a:spcBef>
            <a:spcPct val="50000"/>
          </a:spcBef>
          <a:spcAft>
            <a:spcPct val="0"/>
          </a:spcAft>
          <a:buClrTx/>
          <a:buSzPct val="100000"/>
          <a:buFont typeface="Wingdings 2" pitchFamily="18" charset="2"/>
          <a:buNone/>
          <a:tabLst/>
          <a:defRPr kumimoji="0" lang="en-US" sz="1100" b="0" i="0" u="none" strike="noStrike" cap="none" normalizeH="0" baseline="0" smtClean="0">
            <a:ln>
              <a:noFill/>
            </a:ln>
            <a:solidFill>
              <a:schemeClr val="tx1"/>
            </a:solidFill>
            <a:effectLst/>
            <a:latin typeface="Arial" charset="0"/>
          </a:defRPr>
        </a:defPPr>
      </a:lstStyle>
    </a:lnDef>
    <a:txDef>
      <a:spPr/>
      <a:bodyPr/>
      <a:lstStyle>
        <a:defPPr marL="169863" indent="-168275" algn="l" rtl="0" fontAlgn="base">
          <a:lnSpc>
            <a:spcPct val="106000"/>
          </a:lnSpc>
          <a:spcBef>
            <a:spcPct val="80000"/>
          </a:spcBef>
          <a:spcAft>
            <a:spcPct val="0"/>
          </a:spcAft>
          <a:buClr>
            <a:srgbClr val="000000"/>
          </a:buClr>
          <a:buFont typeface="Wingdings 2" pitchFamily="18" charset="2"/>
          <a:buChar char="¡"/>
          <a:defRPr sz="1100" kern="1200" dirty="0">
            <a:solidFill>
              <a:srgbClr val="000000"/>
            </a:solidFill>
            <a:latin typeface="Arial"/>
            <a:ea typeface="+mn-ea"/>
            <a:cs typeface="Arial" charset="0"/>
          </a:defRPr>
        </a:defPPr>
      </a:lstStyle>
    </a:txDef>
  </a:objectDefaults>
  <a:extraClrSchemeLst>
    <a:extraClrScheme>
      <a:clrScheme name="US Consulting Report Template_R1.5_03250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Consulting Report Template_R1.5_03250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Consulting Report Template_R1.5_03250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Consulting Report Template_R1.5_03250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Consulting Report Template_R1.5_03250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Consulting Report Template_R1.5_03250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US Consulting Report Template_R1.5_032508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US Consulting Report Template_R1.5_032508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US Consulting Report Template_R1.5_032508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US Consulting Report Template_R1.5_032508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US Consulting Report Template_R1.5V_0310">
  <a:themeElements>
    <a:clrScheme name="Deloitte Colors">
      <a:dk1>
        <a:srgbClr val="000000"/>
      </a:dk1>
      <a:lt1>
        <a:srgbClr val="FFFFFF"/>
      </a:lt1>
      <a:dk2>
        <a:srgbClr val="C9DD03"/>
      </a:dk2>
      <a:lt2>
        <a:srgbClr val="72C7E7"/>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3C8A2E"/>
      </a:folHlink>
    </a:clrScheme>
    <a:fontScheme name="US Consulting Report Template_R1.5_0325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tx2"/>
        </a:solidFill>
        <a:ln w="12700" cap="rnd" algn="ctr">
          <a:noFill/>
          <a:miter lim="800000"/>
          <a:headEnd/>
          <a:tailEnd/>
        </a:ln>
      </a:spPr>
      <a:bodyPr lIns="182880" anchor="ctr" anchorCtr="1"/>
      <a:lstStyle>
        <a:defPPr algn="ctr" eaLnBrk="0" hangingPunct="0">
          <a:lnSpc>
            <a:spcPct val="106000"/>
          </a:lnSpc>
          <a:defRPr b="1">
            <a:solidFill>
              <a:schemeClr val="bg1"/>
            </a:solidFill>
          </a:defRPr>
        </a:defPPr>
      </a:lstStyle>
    </a:spDef>
    <a:lnDef>
      <a:spPr bwMode="auto">
        <a:xfrm>
          <a:off x="0" y="0"/>
          <a:ext cx="1" cy="1"/>
        </a:xfrm>
        <a:custGeom>
          <a:avLst/>
          <a:gdLst/>
          <a:ahLst/>
          <a:cxnLst/>
          <a:rect l="0" t="0" r="0" b="0"/>
          <a:pathLst/>
        </a:custGeom>
        <a:solidFill>
          <a:schemeClr val="accent2"/>
        </a:solidFill>
        <a:ln w="12700" cap="flat" cmpd="sng" algn="ctr">
          <a:solidFill>
            <a:schemeClr val="accent1"/>
          </a:solidFill>
          <a:prstDash val="solid"/>
          <a:round/>
          <a:headEnd type="none" w="med" len="med"/>
          <a:tailEnd type="none" w="med" len="med"/>
        </a:ln>
        <a:effectLst/>
      </a:spPr>
      <a:bodyPr vert="horz" wrap="square" lIns="73152" tIns="73152" rIns="73152" bIns="73152" numCol="1" anchor="t" anchorCtr="0" compatLnSpc="1">
        <a:prstTxWarp prst="textNoShape">
          <a:avLst/>
        </a:prstTxWarp>
      </a:bodyPr>
      <a:lstStyle>
        <a:defPPr marL="0" marR="0" indent="0" algn="l" defTabSz="914400" rtl="0" eaLnBrk="0" fontAlgn="base" latinLnBrk="0" hangingPunct="0">
          <a:lnSpc>
            <a:spcPct val="106000"/>
          </a:lnSpc>
          <a:spcBef>
            <a:spcPct val="50000"/>
          </a:spcBef>
          <a:spcAft>
            <a:spcPct val="0"/>
          </a:spcAft>
          <a:buClrTx/>
          <a:buSzPct val="100000"/>
          <a:buFont typeface="Wingdings 2" pitchFamily="18" charset="2"/>
          <a:buNone/>
          <a:tabLst/>
          <a:defRPr kumimoji="0" lang="en-US" sz="1100" b="0" i="0" u="none" strike="noStrike" cap="none" normalizeH="0" baseline="0" smtClean="0">
            <a:ln>
              <a:noFill/>
            </a:ln>
            <a:solidFill>
              <a:schemeClr val="tx1"/>
            </a:solidFill>
            <a:effectLst/>
            <a:latin typeface="Arial" charset="0"/>
          </a:defRPr>
        </a:defPPr>
      </a:lstStyle>
    </a:lnDef>
    <a:txDef>
      <a:spPr/>
      <a:bodyPr/>
      <a:lstStyle>
        <a:defPPr marL="169863" indent="-168275" algn="l" rtl="0" fontAlgn="base">
          <a:lnSpc>
            <a:spcPct val="106000"/>
          </a:lnSpc>
          <a:spcBef>
            <a:spcPct val="80000"/>
          </a:spcBef>
          <a:spcAft>
            <a:spcPct val="0"/>
          </a:spcAft>
          <a:buClr>
            <a:srgbClr val="000000"/>
          </a:buClr>
          <a:buFont typeface="Wingdings 2" pitchFamily="18" charset="2"/>
          <a:buChar char="¡"/>
          <a:defRPr sz="1100" kern="1200" dirty="0">
            <a:solidFill>
              <a:srgbClr val="000000"/>
            </a:solidFill>
            <a:latin typeface="Arial"/>
            <a:ea typeface="+mn-ea"/>
            <a:cs typeface="Arial" charset="0"/>
          </a:defRPr>
        </a:defPPr>
      </a:lstStyle>
    </a:txDef>
  </a:objectDefaults>
  <a:extraClrSchemeLst>
    <a:extraClrScheme>
      <a:clrScheme name="US Consulting Report Template_R1.5_03250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Consulting Report Template_R1.5_03250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Consulting Report Template_R1.5_03250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Consulting Report Template_R1.5_03250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Consulting Report Template_R1.5_03250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Consulting Report Template_R1.5_03250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US Consulting Report Template_R1.5_032508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US Consulting Report Template_R1.5_032508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US Consulting Report Template_R1.5_032508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US Consulting Report Template_R1.5_032508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US Consulting Report Template_R1.5V_0310">
  <a:themeElements>
    <a:clrScheme name="Deloitte Colors">
      <a:dk1>
        <a:srgbClr val="000000"/>
      </a:dk1>
      <a:lt1>
        <a:srgbClr val="FFFFFF"/>
      </a:lt1>
      <a:dk2>
        <a:srgbClr val="C9DD03"/>
      </a:dk2>
      <a:lt2>
        <a:srgbClr val="72C7E7"/>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3C8A2E"/>
      </a:folHlink>
    </a:clrScheme>
    <a:fontScheme name="US Consulting Report Template_R1.5_0325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tx2"/>
        </a:solidFill>
        <a:ln w="12700" cap="rnd" algn="ctr">
          <a:noFill/>
          <a:miter lim="800000"/>
          <a:headEnd/>
          <a:tailEnd/>
        </a:ln>
      </a:spPr>
      <a:bodyPr lIns="182880" anchor="ctr" anchorCtr="1"/>
      <a:lstStyle>
        <a:defPPr algn="ctr" eaLnBrk="0" hangingPunct="0">
          <a:lnSpc>
            <a:spcPct val="106000"/>
          </a:lnSpc>
          <a:defRPr b="1">
            <a:solidFill>
              <a:schemeClr val="bg1"/>
            </a:solidFill>
          </a:defRPr>
        </a:defPPr>
      </a:lstStyle>
    </a:spDef>
    <a:lnDef>
      <a:spPr bwMode="auto">
        <a:xfrm>
          <a:off x="0" y="0"/>
          <a:ext cx="1" cy="1"/>
        </a:xfrm>
        <a:custGeom>
          <a:avLst/>
          <a:gdLst/>
          <a:ahLst/>
          <a:cxnLst/>
          <a:rect l="0" t="0" r="0" b="0"/>
          <a:pathLst/>
        </a:custGeom>
        <a:solidFill>
          <a:schemeClr val="accent2"/>
        </a:solidFill>
        <a:ln w="12700" cap="flat" cmpd="sng" algn="ctr">
          <a:solidFill>
            <a:schemeClr val="accent1"/>
          </a:solidFill>
          <a:prstDash val="solid"/>
          <a:round/>
          <a:headEnd type="none" w="med" len="med"/>
          <a:tailEnd type="none" w="med" len="med"/>
        </a:ln>
        <a:effectLst/>
      </a:spPr>
      <a:bodyPr vert="horz" wrap="square" lIns="73152" tIns="73152" rIns="73152" bIns="73152" numCol="1" anchor="t" anchorCtr="0" compatLnSpc="1">
        <a:prstTxWarp prst="textNoShape">
          <a:avLst/>
        </a:prstTxWarp>
      </a:bodyPr>
      <a:lstStyle>
        <a:defPPr marL="0" marR="0" indent="0" algn="l" defTabSz="914400" rtl="0" eaLnBrk="0" fontAlgn="base" latinLnBrk="0" hangingPunct="0">
          <a:lnSpc>
            <a:spcPct val="106000"/>
          </a:lnSpc>
          <a:spcBef>
            <a:spcPct val="50000"/>
          </a:spcBef>
          <a:spcAft>
            <a:spcPct val="0"/>
          </a:spcAft>
          <a:buClrTx/>
          <a:buSzPct val="100000"/>
          <a:buFont typeface="Wingdings 2" pitchFamily="18" charset="2"/>
          <a:buNone/>
          <a:tabLst/>
          <a:defRPr kumimoji="0" lang="en-US" sz="1100" b="0" i="0" u="none" strike="noStrike" cap="none" normalizeH="0" baseline="0" smtClean="0">
            <a:ln>
              <a:noFill/>
            </a:ln>
            <a:solidFill>
              <a:schemeClr val="tx1"/>
            </a:solidFill>
            <a:effectLst/>
            <a:latin typeface="Arial" charset="0"/>
          </a:defRPr>
        </a:defPPr>
      </a:lstStyle>
    </a:lnDef>
    <a:txDef>
      <a:spPr/>
      <a:bodyPr/>
      <a:lstStyle>
        <a:defPPr marL="169863" indent="-168275" algn="l" rtl="0" fontAlgn="base">
          <a:lnSpc>
            <a:spcPct val="106000"/>
          </a:lnSpc>
          <a:spcBef>
            <a:spcPct val="80000"/>
          </a:spcBef>
          <a:spcAft>
            <a:spcPct val="0"/>
          </a:spcAft>
          <a:buClr>
            <a:srgbClr val="000000"/>
          </a:buClr>
          <a:buFont typeface="Wingdings 2" pitchFamily="18" charset="2"/>
          <a:buChar char="¡"/>
          <a:defRPr sz="1100" kern="1200" dirty="0">
            <a:solidFill>
              <a:srgbClr val="000000"/>
            </a:solidFill>
            <a:latin typeface="Arial"/>
            <a:ea typeface="+mn-ea"/>
            <a:cs typeface="Arial" charset="0"/>
          </a:defRPr>
        </a:defPPr>
      </a:lstStyle>
    </a:txDef>
  </a:objectDefaults>
  <a:extraClrSchemeLst>
    <a:extraClrScheme>
      <a:clrScheme name="US Consulting Report Template_R1.5_03250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Consulting Report Template_R1.5_03250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Consulting Report Template_R1.5_03250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Consulting Report Template_R1.5_03250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Consulting Report Template_R1.5_03250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Consulting Report Template_R1.5_03250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US Consulting Report Template_R1.5_032508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US Consulting Report Template_R1.5_032508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US Consulting Report Template_R1.5_032508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US Consulting Report Template_R1.5_032508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A6C3CA7FC06344A8146A2ACD27943A" ma:contentTypeVersion="0" ma:contentTypeDescription="Create a new document." ma:contentTypeScope="" ma:versionID="a529ad76b9e87ef47766b8e8b3abc83a">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A21AE3D-4ED1-43DB-B70E-5C8F769F84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F9C8CE02-1C6B-4E4F-9D68-C16CF0CA74B4}">
  <ds:schemaRefs>
    <ds:schemaRef ds:uri="http://schemas.microsoft.com/sharepoint/v3/contenttype/forms"/>
  </ds:schemaRefs>
</ds:datastoreItem>
</file>

<file path=customXml/itemProps3.xml><?xml version="1.0" encoding="utf-8"?>
<ds:datastoreItem xmlns:ds="http://schemas.openxmlformats.org/officeDocument/2006/customXml" ds:itemID="{FEFBC076-3D1E-480C-8D1E-0EFBE39CEEBF}">
  <ds:schemaRefs>
    <ds:schemaRef ds:uri="http://schemas.openxmlformats.org/package/2006/metadata/core-properties"/>
    <ds:schemaRef ds:uri="http://www.w3.org/XML/1998/namespace"/>
    <ds:schemaRef ds:uri="http://purl.org/dc/elements/1.1/"/>
    <ds:schemaRef ds:uri="http://schemas.microsoft.com/office/2006/metadata/properties"/>
    <ds:schemaRef ds:uri="http://schemas.microsoft.com/office/2006/documentManagement/types"/>
    <ds:schemaRef ds:uri="http://purl.org/dc/dcmitype/"/>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121038</TotalTime>
  <Words>3434</Words>
  <Application>Microsoft Office PowerPoint</Application>
  <PresentationFormat>Letter Paper (8.5x11 in)</PresentationFormat>
  <Paragraphs>494</Paragraphs>
  <Slides>39</Slides>
  <Notes>30</Notes>
  <HiddenSlides>0</HiddenSlides>
  <MMClips>0</MMClips>
  <ScaleCrop>false</ScaleCrop>
  <HeadingPairs>
    <vt:vector size="8" baseType="variant">
      <vt:variant>
        <vt:lpstr>Fonts Used</vt:lpstr>
      </vt:variant>
      <vt:variant>
        <vt:i4>9</vt:i4>
      </vt:variant>
      <vt:variant>
        <vt:lpstr>Theme</vt:lpstr>
      </vt:variant>
      <vt:variant>
        <vt:i4>18</vt:i4>
      </vt:variant>
      <vt:variant>
        <vt:lpstr>Embedded OLE Servers</vt:lpstr>
      </vt:variant>
      <vt:variant>
        <vt:i4>1</vt:i4>
      </vt:variant>
      <vt:variant>
        <vt:lpstr>Slide Titles</vt:lpstr>
      </vt:variant>
      <vt:variant>
        <vt:i4>39</vt:i4>
      </vt:variant>
    </vt:vector>
  </HeadingPairs>
  <TitlesOfParts>
    <vt:vector size="67" baseType="lpstr">
      <vt:lpstr>ＭＳ Ｐゴシック</vt:lpstr>
      <vt:lpstr>Arial</vt:lpstr>
      <vt:lpstr>Candara</vt:lpstr>
      <vt:lpstr>Century Gothic</vt:lpstr>
      <vt:lpstr>Courier New</vt:lpstr>
      <vt:lpstr>Symbol</vt:lpstr>
      <vt:lpstr>Times New Roman</vt:lpstr>
      <vt:lpstr>Wingdings</vt:lpstr>
      <vt:lpstr>Wingdings 2</vt:lpstr>
      <vt:lpstr>US Consulting Report Template_R1.5V_0310</vt:lpstr>
      <vt:lpstr>1_US Consulting Report Template_R1.5V_0310</vt:lpstr>
      <vt:lpstr>2_US Consulting Report Template_R1.5V_0310</vt:lpstr>
      <vt:lpstr>3_US Consulting Report Template_R1.5V_0310</vt:lpstr>
      <vt:lpstr>4_US Consulting Report Template_R1.5V_0310</vt:lpstr>
      <vt:lpstr>5_US Consulting Report Template_R1.5V_0310</vt:lpstr>
      <vt:lpstr>6_US Consulting Report Template_R1.5V_0310</vt:lpstr>
      <vt:lpstr>7_US Consulting Report Template_R1.5V_0310</vt:lpstr>
      <vt:lpstr>8_US Consulting Report Template_R1.5V_0310</vt:lpstr>
      <vt:lpstr>9_US Consulting Report Template_R1.5V_0310</vt:lpstr>
      <vt:lpstr>1_Office Theme</vt:lpstr>
      <vt:lpstr>10_US Consulting Report Template_R1.5V_0310</vt:lpstr>
      <vt:lpstr>11_US Consulting Report Template_R1.5V_0310</vt:lpstr>
      <vt:lpstr>12_US Consulting Report Template_R1.5V_0310</vt:lpstr>
      <vt:lpstr>1_webinar learn@lunch template</vt:lpstr>
      <vt:lpstr>5_Custom Design</vt:lpstr>
      <vt:lpstr>13_US Consulting Report Template_R1.5V_0310</vt:lpstr>
      <vt:lpstr>6_Custom Design</vt:lpstr>
      <vt:lpstr>think-cell Slide</vt:lpstr>
      <vt:lpstr>PowerPoint Presentation</vt:lpstr>
      <vt:lpstr>Goals of the Presentation</vt:lpstr>
      <vt:lpstr>RMF Basics</vt:lpstr>
      <vt:lpstr>Here is the way some people see things</vt:lpstr>
      <vt:lpstr>RMF Policy References</vt:lpstr>
      <vt:lpstr>Planning Guidance/Resources</vt:lpstr>
      <vt:lpstr>Security Controls and Continuous Monitoring</vt:lpstr>
      <vt:lpstr>RMF Process Stakeholders – New Terminology </vt:lpstr>
      <vt:lpstr>Connecting the Dots –  What is Changing?  What is staying the same?</vt:lpstr>
      <vt:lpstr>Connecting the Dots –  What is Changing?  What is staying the same?</vt:lpstr>
      <vt:lpstr>RMF Process Walk Through: Introduction</vt:lpstr>
      <vt:lpstr>CDSE Training Courses</vt:lpstr>
      <vt:lpstr>RMF Process Walk Through -  STEP 1:  Categorize the IS</vt:lpstr>
      <vt:lpstr>RMF Step 1 – Risk Assessment Report (RAR)</vt:lpstr>
      <vt:lpstr>RMF Step 1 – Risk Assessment Report (RAR)</vt:lpstr>
      <vt:lpstr>RMF Process Walk Through –  Step 2-1 through 2-3:  Selecting Security Controls</vt:lpstr>
      <vt:lpstr>Security Controls Summary- NIST</vt:lpstr>
      <vt:lpstr>Security Controls Summary- DSS Appendix D</vt:lpstr>
      <vt:lpstr> Security Controls – Overlays (DAAPM, App D.)</vt:lpstr>
      <vt:lpstr>Control Selection Using Excel</vt:lpstr>
      <vt:lpstr>PowerPoint Presentation</vt:lpstr>
      <vt:lpstr>RMF Process Walk Through –  Step 2-4:  Submit Security Controls/ Categorization</vt:lpstr>
      <vt:lpstr>RMF Process Walk Through –  Step 2-4:  ISSM Submits Step “2” work via OBMS</vt:lpstr>
      <vt:lpstr>PowerPoint Presentation</vt:lpstr>
      <vt:lpstr>RMF Process Walk Through –  Step 2-4:  ISSM Response to DSS “step 2” review</vt:lpstr>
      <vt:lpstr>RMF Process Walk Through –  Step 3:  Implement Security Controls</vt:lpstr>
      <vt:lpstr>RMF Process Walk Through –  Step 4:  Assess Security Controls</vt:lpstr>
      <vt:lpstr>RMF Process Walk Through –  Step 4:  Assess Security Controls- Assessment Tools</vt:lpstr>
      <vt:lpstr>RMF Process Walk Through –  Step 4:  Assessment Tools-Windows 7 Example</vt:lpstr>
      <vt:lpstr>RMF Process Walk Through –  Step 4:  Assessment Tools- STIG Viewer</vt:lpstr>
      <vt:lpstr>RMF Process Walk Through –  Step 4:  Assessment Tools- SCC Tool</vt:lpstr>
      <vt:lpstr>RMF Process Walk Through –  Step 4:  Assessment Tools- STIG Checklist</vt:lpstr>
      <vt:lpstr>RMF Process Walk Through –  Step 2-4:  Submit Security Controls/ Categorization</vt:lpstr>
      <vt:lpstr>RMF Process Walk Through –  Step 4:  Assess Security Controls</vt:lpstr>
      <vt:lpstr>RMF Process Walk Through –  Step 5:  Authorize the IS</vt:lpstr>
      <vt:lpstr>RMF Process Walk Through –  Step 6:  Monitor the IS</vt:lpstr>
      <vt:lpstr>RMF Helpful Hints</vt:lpstr>
      <vt:lpstr>DSS RMF Information and Resources Web Page www.dss.mil/rmf</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Rodrigues, Luciana, CIV, DSS</dc:creator>
  <cp:lastModifiedBy>Gerri Leviston</cp:lastModifiedBy>
  <cp:revision>6203</cp:revision>
  <cp:lastPrinted>2016-03-10T18:31:42Z</cp:lastPrinted>
  <dcterms:created xsi:type="dcterms:W3CDTF">2010-03-18T17:57:48Z</dcterms:created>
  <dcterms:modified xsi:type="dcterms:W3CDTF">2017-10-20T14:56:29Z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_ID">
    <vt:lpwstr>repTempV1</vt:lpwstr>
  </property>
  <property fmtid="{D5CDD505-2E9C-101B-9397-08002B2CF9AE}" pid="3" name="ContentTypeId">
    <vt:lpwstr>0x010100C9A6C3CA7FC06344A8146A2ACD27943A</vt:lpwstr>
  </property>
</Properties>
</file>